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94" r:id="rId2"/>
    <p:sldId id="299" r:id="rId3"/>
    <p:sldId id="296" r:id="rId4"/>
    <p:sldId id="357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50" r:id="rId13"/>
    <p:sldId id="351" r:id="rId14"/>
    <p:sldId id="352" r:id="rId15"/>
    <p:sldId id="353" r:id="rId16"/>
    <p:sldId id="354" r:id="rId17"/>
    <p:sldId id="358" r:id="rId18"/>
    <p:sldId id="355" r:id="rId19"/>
    <p:sldId id="356" r:id="rId20"/>
    <p:sldId id="323" r:id="rId21"/>
    <p:sldId id="298" r:id="rId22"/>
  </p:sldIdLst>
  <p:sldSz cx="9144000" cy="5143500" type="screen16x9"/>
  <p:notesSz cx="6669088" cy="9926638"/>
  <p:custDataLst>
    <p:tags r:id="rId25"/>
  </p:custDataLst>
  <p:defaultTextStyle>
    <a:defPPr>
      <a:defRPr lang="zh-CN"/>
    </a:defPPr>
    <a:lvl1pPr marL="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83B7"/>
    <a:srgbClr val="CA032E"/>
    <a:srgbClr val="008D94"/>
    <a:srgbClr val="092D3B"/>
    <a:srgbClr val="FE9A08"/>
    <a:srgbClr val="585858"/>
    <a:srgbClr val="0170C1"/>
    <a:srgbClr val="0660A2"/>
    <a:srgbClr val="0079A4"/>
    <a:srgbClr val="3598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8" autoAdjust="0"/>
    <p:restoredTop sz="94667" autoAdjust="0"/>
  </p:normalViewPr>
  <p:slideViewPr>
    <p:cSldViewPr snapToGrid="0" showGuides="1">
      <p:cViewPr>
        <p:scale>
          <a:sx n="80" d="100"/>
          <a:sy n="80" d="100"/>
        </p:scale>
        <p:origin x="-1560" y="-61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B69D7E-2FA7-4BD4-A434-0A488B41173F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A18A8-1E62-4134-91CE-8DE717A6DD0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3171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12C8C0-A3D3-487B-AECC-CB6663EAE28D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9D3E0-124D-4DFF-AE99-4EA4CC201D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1777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49625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9D3E0-124D-4DFF-AE99-4EA4CC201DB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2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4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30"/>
            <a:ext cx="6858000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915558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3770020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273843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273843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9272352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7532150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1259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56786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9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9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826197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6630546" y="4836512"/>
            <a:ext cx="581428" cy="223128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www.1ppt.com/moban/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www.1ppt.com/jieri/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素材下载：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www.1ppt.com/beijing/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图表下载：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优秀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www.1ppt.com/xiazai/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Word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www.1ppt.com/word/              Excel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教程：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www.1ppt.com/excel/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资料下载：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www.1ppt.com/ziliao/                PPT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课件下载：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www.1ppt.com/kejian/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范文下载：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www.1ppt.com/fanwen/             </a:t>
            </a:r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试卷下载：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www.1ppt.com/shiti/  </a:t>
            </a:r>
          </a:p>
          <a:p>
            <a:r>
              <a:rPr lang="zh-CN" altLang="en-US" sz="100" dirty="0">
                <a:solidFill>
                  <a:prstClr val="white"/>
                </a:solidFill>
                <a:latin typeface="Calibri"/>
                <a:ea typeface="宋体"/>
              </a:rPr>
              <a:t>教案下载：</a:t>
            </a:r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www.1ppt.com/jiaoan/  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      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zh-CN" altLang="en-US" sz="100" dirty="0" smtClean="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 dirty="0" smtClean="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/>
              <a:ea typeface="宋体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/>
                <a:ea typeface="宋体"/>
              </a:rPr>
              <a:t> </a:t>
            </a:r>
            <a:endParaRPr lang="zh-CN" altLang="en-US" sz="100" dirty="0">
              <a:solidFill>
                <a:prstClr val="white"/>
              </a:solidFill>
              <a:latin typeface="Calibri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82890231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919110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750460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9858109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1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2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843549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42901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2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1543051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100"/>
            </a:lvl2pPr>
            <a:lvl3pPr marL="685800" indent="0">
              <a:buNone/>
              <a:defRPr sz="900"/>
            </a:lvl3pPr>
            <a:lvl4pPr marL="1028700" indent="0">
              <a:buNone/>
              <a:defRPr sz="800"/>
            </a:lvl4pPr>
            <a:lvl5pPr marL="1371600" indent="0">
              <a:buNone/>
              <a:defRPr sz="800"/>
            </a:lvl5pPr>
            <a:lvl6pPr marL="1714500" indent="0">
              <a:buNone/>
              <a:defRPr sz="800"/>
            </a:lvl6pPr>
            <a:lvl7pPr marL="2057400" indent="0">
              <a:buNone/>
              <a:defRPr sz="800"/>
            </a:lvl7pPr>
            <a:lvl8pPr marL="2400300" indent="0">
              <a:buNone/>
              <a:defRPr sz="800"/>
            </a:lvl8pPr>
            <a:lvl9pPr marL="2743200" indent="0">
              <a:buNone/>
              <a:defRPr sz="8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650517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68568" tIns="34284" rIns="68568" bIns="34284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4"/>
          </a:xfrm>
          <a:prstGeom prst="rect">
            <a:avLst/>
          </a:prstGeom>
        </p:spPr>
        <p:txBody>
          <a:bodyPr vert="horz" lIns="68568" tIns="34284" rIns="68568" bIns="34284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1" y="4767263"/>
            <a:ext cx="2057400" cy="273844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388EF-52D1-4258-9BE5-BCD010C7D4DE}" type="datetimeFigureOut">
              <a:rPr lang="zh-CN" altLang="en-US" smtClean="0"/>
              <a:t>2019/6/25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1" y="4767263"/>
            <a:ext cx="2057400" cy="273844"/>
          </a:xfrm>
          <a:prstGeom prst="rect">
            <a:avLst/>
          </a:prstGeom>
        </p:spPr>
        <p:txBody>
          <a:bodyPr vert="horz" lIns="68568" tIns="34284" rIns="68568" bIns="3428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EE65E-57D2-4566-898C-4F2076833F8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402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06" r:id="rId12"/>
    <p:sldLayoutId id="2147483705" r:id="rId13"/>
  </p:sldLayoutIdLst>
  <p:transition spd="slow">
    <p:push dir="u"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grpSp>
        <p:nvGrpSpPr>
          <p:cNvPr id="151" name="组合 150"/>
          <p:cNvGrpSpPr/>
          <p:nvPr/>
        </p:nvGrpSpPr>
        <p:grpSpPr>
          <a:xfrm>
            <a:off x="2335744" y="631140"/>
            <a:ext cx="1369237" cy="1371507"/>
            <a:chOff x="1835696" y="568841"/>
            <a:chExt cx="1755524" cy="1759073"/>
          </a:xfrm>
        </p:grpSpPr>
        <p:grpSp>
          <p:nvGrpSpPr>
            <p:cNvPr id="15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5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5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5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5459243" y="643042"/>
            <a:ext cx="1377392" cy="1379676"/>
            <a:chOff x="5525483" y="558248"/>
            <a:chExt cx="1765979" cy="1769549"/>
          </a:xfrm>
        </p:grpSpPr>
        <p:grpSp>
          <p:nvGrpSpPr>
            <p:cNvPr id="157" name="组合 79"/>
            <p:cNvGrpSpPr>
              <a:grpSpLocks/>
            </p:cNvGrpSpPr>
            <p:nvPr/>
          </p:nvGrpSpPr>
          <p:grpSpPr bwMode="auto">
            <a:xfrm>
              <a:off x="5525483" y="558248"/>
              <a:ext cx="1765979" cy="1769549"/>
              <a:chOff x="6379729" y="2488774"/>
              <a:chExt cx="2513016" cy="2513016"/>
            </a:xfrm>
          </p:grpSpPr>
          <p:sp>
            <p:nvSpPr>
              <p:cNvPr id="159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60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8" name="椭圆 80"/>
            <p:cNvSpPr/>
            <p:nvPr/>
          </p:nvSpPr>
          <p:spPr bwMode="auto">
            <a:xfrm>
              <a:off x="5784358" y="808189"/>
              <a:ext cx="1276187" cy="1278773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6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0</a:t>
              </a:r>
              <a:endParaRPr lang="zh-CN" altLang="en-US" sz="60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3540298" y="857685"/>
            <a:ext cx="1123424" cy="1125288"/>
            <a:chOff x="4408429" y="1419975"/>
            <a:chExt cx="1440362" cy="1443275"/>
          </a:xfrm>
        </p:grpSpPr>
        <p:grpSp>
          <p:nvGrpSpPr>
            <p:cNvPr id="162" name="组合 79"/>
            <p:cNvGrpSpPr>
              <a:grpSpLocks/>
            </p:cNvGrpSpPr>
            <p:nvPr/>
          </p:nvGrpSpPr>
          <p:grpSpPr bwMode="auto">
            <a:xfrm>
              <a:off x="4408429" y="1419975"/>
              <a:ext cx="1440362" cy="1443275"/>
              <a:chOff x="6379729" y="2488774"/>
              <a:chExt cx="2513016" cy="2513016"/>
            </a:xfrm>
          </p:grpSpPr>
          <p:sp>
            <p:nvSpPr>
              <p:cNvPr id="1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3" name="椭圆 80"/>
            <p:cNvSpPr/>
            <p:nvPr/>
          </p:nvSpPr>
          <p:spPr bwMode="auto">
            <a:xfrm>
              <a:off x="4619572" y="1623833"/>
              <a:ext cx="1040880" cy="1042988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5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0</a:t>
              </a:r>
              <a:endParaRPr lang="zh-CN" altLang="en-US" sz="50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66" name="组合 165"/>
          <p:cNvGrpSpPr/>
          <p:nvPr/>
        </p:nvGrpSpPr>
        <p:grpSpPr>
          <a:xfrm>
            <a:off x="4469608" y="1156948"/>
            <a:ext cx="1275313" cy="1277428"/>
            <a:chOff x="3366696" y="411510"/>
            <a:chExt cx="1635101" cy="1638407"/>
          </a:xfrm>
        </p:grpSpPr>
        <p:grpSp>
          <p:nvGrpSpPr>
            <p:cNvPr id="167" name="组合 79"/>
            <p:cNvGrpSpPr>
              <a:grpSpLocks/>
            </p:cNvGrpSpPr>
            <p:nvPr/>
          </p:nvGrpSpPr>
          <p:grpSpPr bwMode="auto">
            <a:xfrm>
              <a:off x="3366696" y="411510"/>
              <a:ext cx="1635101" cy="1638407"/>
              <a:chOff x="6379729" y="2488774"/>
              <a:chExt cx="2513016" cy="2513016"/>
            </a:xfrm>
          </p:grpSpPr>
          <p:sp>
            <p:nvSpPr>
              <p:cNvPr id="169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70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8" name="椭圆 80"/>
            <p:cNvSpPr/>
            <p:nvPr/>
          </p:nvSpPr>
          <p:spPr bwMode="auto">
            <a:xfrm>
              <a:off x="3606386" y="642929"/>
              <a:ext cx="1181608" cy="11840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5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2</a:t>
              </a: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2" name="组合 171"/>
          <p:cNvGrpSpPr/>
          <p:nvPr/>
        </p:nvGrpSpPr>
        <p:grpSpPr>
          <a:xfrm>
            <a:off x="1942454" y="1649132"/>
            <a:ext cx="293849" cy="294337"/>
            <a:chOff x="1835696" y="568841"/>
            <a:chExt cx="1755524" cy="1759073"/>
          </a:xfrm>
        </p:grpSpPr>
        <p:grpSp>
          <p:nvGrpSpPr>
            <p:cNvPr id="17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7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7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2360446" y="1961981"/>
            <a:ext cx="293849" cy="294337"/>
            <a:chOff x="1835696" y="568841"/>
            <a:chExt cx="1755524" cy="1759073"/>
          </a:xfrm>
        </p:grpSpPr>
        <p:grpSp>
          <p:nvGrpSpPr>
            <p:cNvPr id="17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8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8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2" name="组合 181"/>
          <p:cNvGrpSpPr/>
          <p:nvPr/>
        </p:nvGrpSpPr>
        <p:grpSpPr>
          <a:xfrm>
            <a:off x="4765161" y="735364"/>
            <a:ext cx="293849" cy="294337"/>
            <a:chOff x="1835696" y="568841"/>
            <a:chExt cx="1755524" cy="1759073"/>
          </a:xfrm>
        </p:grpSpPr>
        <p:grpSp>
          <p:nvGrpSpPr>
            <p:cNvPr id="18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8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8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7" name="组合 186"/>
          <p:cNvGrpSpPr/>
          <p:nvPr/>
        </p:nvGrpSpPr>
        <p:grpSpPr>
          <a:xfrm>
            <a:off x="5227864" y="514051"/>
            <a:ext cx="293849" cy="294337"/>
            <a:chOff x="1835696" y="568841"/>
            <a:chExt cx="1755524" cy="1759073"/>
          </a:xfrm>
        </p:grpSpPr>
        <p:grpSp>
          <p:nvGrpSpPr>
            <p:cNvPr id="18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9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9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6552680" y="2011216"/>
            <a:ext cx="293849" cy="294337"/>
            <a:chOff x="1835696" y="568841"/>
            <a:chExt cx="1755524" cy="1759073"/>
          </a:xfrm>
        </p:grpSpPr>
        <p:grpSp>
          <p:nvGrpSpPr>
            <p:cNvPr id="19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9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9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7" name="组合 196"/>
          <p:cNvGrpSpPr/>
          <p:nvPr/>
        </p:nvGrpSpPr>
        <p:grpSpPr>
          <a:xfrm>
            <a:off x="6915300" y="1640610"/>
            <a:ext cx="293849" cy="294337"/>
            <a:chOff x="1835696" y="568841"/>
            <a:chExt cx="1755524" cy="1759073"/>
          </a:xfrm>
        </p:grpSpPr>
        <p:grpSp>
          <p:nvGrpSpPr>
            <p:cNvPr id="19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20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0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3746818" y="2067618"/>
            <a:ext cx="293849" cy="294337"/>
            <a:chOff x="1835696" y="568841"/>
            <a:chExt cx="1755524" cy="1759073"/>
          </a:xfrm>
        </p:grpSpPr>
        <p:grpSp>
          <p:nvGrpSpPr>
            <p:cNvPr id="20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20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0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b="1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07" name="组合 206"/>
          <p:cNvGrpSpPr/>
          <p:nvPr/>
        </p:nvGrpSpPr>
        <p:grpSpPr>
          <a:xfrm>
            <a:off x="1527102" y="2563526"/>
            <a:ext cx="6084482" cy="1007965"/>
            <a:chOff x="903371" y="249943"/>
            <a:chExt cx="2831223" cy="679699"/>
          </a:xfrm>
        </p:grpSpPr>
        <p:sp>
          <p:nvSpPr>
            <p:cNvPr id="208" name="任意多边形 207"/>
            <p:cNvSpPr>
              <a:spLocks/>
            </p:cNvSpPr>
            <p:nvPr/>
          </p:nvSpPr>
          <p:spPr bwMode="auto">
            <a:xfrm>
              <a:off x="903371" y="249943"/>
              <a:ext cx="2831223" cy="679699"/>
            </a:xfrm>
            <a:custGeom>
              <a:avLst/>
              <a:gdLst>
                <a:gd name="connsiteX0" fmla="*/ 352810 w 4452260"/>
                <a:gd name="connsiteY0" fmla="*/ 0 h 1068867"/>
                <a:gd name="connsiteX1" fmla="*/ 636768 w 4452260"/>
                <a:gd name="connsiteY1" fmla="*/ 0 h 1068867"/>
                <a:gd name="connsiteX2" fmla="*/ 647700 w 4452260"/>
                <a:gd name="connsiteY2" fmla="*/ 0 h 1068867"/>
                <a:gd name="connsiteX3" fmla="*/ 724065 w 4452260"/>
                <a:gd name="connsiteY3" fmla="*/ 0 h 1068867"/>
                <a:gd name="connsiteX4" fmla="*/ 782584 w 4452260"/>
                <a:gd name="connsiteY4" fmla="*/ 0 h 1068867"/>
                <a:gd name="connsiteX5" fmla="*/ 799455 w 4452260"/>
                <a:gd name="connsiteY5" fmla="*/ 0 h 1068867"/>
                <a:gd name="connsiteX6" fmla="*/ 809825 w 4452260"/>
                <a:gd name="connsiteY6" fmla="*/ 0 h 1068867"/>
                <a:gd name="connsiteX7" fmla="*/ 818078 w 4452260"/>
                <a:gd name="connsiteY7" fmla="*/ 0 h 1068867"/>
                <a:gd name="connsiteX8" fmla="*/ 843980 w 4452260"/>
                <a:gd name="connsiteY8" fmla="*/ 0 h 1068867"/>
                <a:gd name="connsiteX9" fmla="*/ 931658 w 4452260"/>
                <a:gd name="connsiteY9" fmla="*/ 0 h 1068867"/>
                <a:gd name="connsiteX10" fmla="*/ 961580 w 4452260"/>
                <a:gd name="connsiteY10" fmla="*/ 0 h 1068867"/>
                <a:gd name="connsiteX11" fmla="*/ 1000055 w 4452260"/>
                <a:gd name="connsiteY11" fmla="*/ 0 h 1068867"/>
                <a:gd name="connsiteX12" fmla="*/ 1040537 w 4452260"/>
                <a:gd name="connsiteY12" fmla="*/ 0 h 1068867"/>
                <a:gd name="connsiteX13" fmla="*/ 1051453 w 4452260"/>
                <a:gd name="connsiteY13" fmla="*/ 0 h 1068867"/>
                <a:gd name="connsiteX14" fmla="*/ 1083414 w 4452260"/>
                <a:gd name="connsiteY14" fmla="*/ 0 h 1068867"/>
                <a:gd name="connsiteX15" fmla="*/ 1112969 w 4452260"/>
                <a:gd name="connsiteY15" fmla="*/ 0 h 1068867"/>
                <a:gd name="connsiteX16" fmla="*/ 1138871 w 4452260"/>
                <a:gd name="connsiteY16" fmla="*/ 0 h 1068867"/>
                <a:gd name="connsiteX17" fmla="*/ 1170224 w 4452260"/>
                <a:gd name="connsiteY17" fmla="*/ 0 h 1068867"/>
                <a:gd name="connsiteX18" fmla="*/ 1170711 w 4452260"/>
                <a:gd name="connsiteY18" fmla="*/ 0 h 1068867"/>
                <a:gd name="connsiteX19" fmla="*/ 1202662 w 4452260"/>
                <a:gd name="connsiteY19" fmla="*/ 0 h 1068867"/>
                <a:gd name="connsiteX20" fmla="*/ 1240037 w 4452260"/>
                <a:gd name="connsiteY20" fmla="*/ 0 h 1068867"/>
                <a:gd name="connsiteX21" fmla="*/ 1290626 w 4452260"/>
                <a:gd name="connsiteY21" fmla="*/ 0 h 1068867"/>
                <a:gd name="connsiteX22" fmla="*/ 1324496 w 4452260"/>
                <a:gd name="connsiteY22" fmla="*/ 0 h 1068867"/>
                <a:gd name="connsiteX23" fmla="*/ 1332348 w 4452260"/>
                <a:gd name="connsiteY23" fmla="*/ 0 h 1068867"/>
                <a:gd name="connsiteX24" fmla="*/ 1335428 w 4452260"/>
                <a:gd name="connsiteY24" fmla="*/ 0 h 1068867"/>
                <a:gd name="connsiteX25" fmla="*/ 1411793 w 4452260"/>
                <a:gd name="connsiteY25" fmla="*/ 0 h 1068867"/>
                <a:gd name="connsiteX26" fmla="*/ 1454182 w 4452260"/>
                <a:gd name="connsiteY26" fmla="*/ 0 h 1068867"/>
                <a:gd name="connsiteX27" fmla="*/ 1470312 w 4452260"/>
                <a:gd name="connsiteY27" fmla="*/ 0 h 1068867"/>
                <a:gd name="connsiteX28" fmla="*/ 1487183 w 4452260"/>
                <a:gd name="connsiteY28" fmla="*/ 0 h 1068867"/>
                <a:gd name="connsiteX29" fmla="*/ 1497552 w 4452260"/>
                <a:gd name="connsiteY29" fmla="*/ 0 h 1068867"/>
                <a:gd name="connsiteX30" fmla="*/ 1505806 w 4452260"/>
                <a:gd name="connsiteY30" fmla="*/ 0 h 1068867"/>
                <a:gd name="connsiteX31" fmla="*/ 1528471 w 4452260"/>
                <a:gd name="connsiteY31" fmla="*/ 0 h 1068867"/>
                <a:gd name="connsiteX32" fmla="*/ 1531708 w 4452260"/>
                <a:gd name="connsiteY32" fmla="*/ 0 h 1068867"/>
                <a:gd name="connsiteX33" fmla="*/ 1540992 w 4452260"/>
                <a:gd name="connsiteY33" fmla="*/ 0 h 1068867"/>
                <a:gd name="connsiteX34" fmla="*/ 1541479 w 4452260"/>
                <a:gd name="connsiteY34" fmla="*/ 0 h 1068867"/>
                <a:gd name="connsiteX35" fmla="*/ 1599998 w 4452260"/>
                <a:gd name="connsiteY35" fmla="*/ 0 h 1068867"/>
                <a:gd name="connsiteX36" fmla="*/ 1619386 w 4452260"/>
                <a:gd name="connsiteY36" fmla="*/ 0 h 1068867"/>
                <a:gd name="connsiteX37" fmla="*/ 1635492 w 4452260"/>
                <a:gd name="connsiteY37" fmla="*/ 0 h 1068867"/>
                <a:gd name="connsiteX38" fmla="*/ 1649308 w 4452260"/>
                <a:gd name="connsiteY38" fmla="*/ 0 h 1068867"/>
                <a:gd name="connsiteX39" fmla="*/ 1653720 w 4452260"/>
                <a:gd name="connsiteY39" fmla="*/ 0 h 1068867"/>
                <a:gd name="connsiteX40" fmla="*/ 1661394 w 4452260"/>
                <a:gd name="connsiteY40" fmla="*/ 0 h 1068867"/>
                <a:gd name="connsiteX41" fmla="*/ 1687782 w 4452260"/>
                <a:gd name="connsiteY41" fmla="*/ 0 h 1068867"/>
                <a:gd name="connsiteX42" fmla="*/ 1703116 w 4452260"/>
                <a:gd name="connsiteY42" fmla="*/ 0 h 1068867"/>
                <a:gd name="connsiteX43" fmla="*/ 1739181 w 4452260"/>
                <a:gd name="connsiteY43" fmla="*/ 0 h 1068867"/>
                <a:gd name="connsiteX44" fmla="*/ 1771141 w 4452260"/>
                <a:gd name="connsiteY44" fmla="*/ 0 h 1068867"/>
                <a:gd name="connsiteX45" fmla="*/ 1800697 w 4452260"/>
                <a:gd name="connsiteY45" fmla="*/ 0 h 1068867"/>
                <a:gd name="connsiteX46" fmla="*/ 1811727 w 4452260"/>
                <a:gd name="connsiteY46" fmla="*/ 0 h 1068867"/>
                <a:gd name="connsiteX47" fmla="*/ 1823361 w 4452260"/>
                <a:gd name="connsiteY47" fmla="*/ 0 h 1068867"/>
                <a:gd name="connsiteX48" fmla="*/ 1826599 w 4452260"/>
                <a:gd name="connsiteY48" fmla="*/ 0 h 1068867"/>
                <a:gd name="connsiteX49" fmla="*/ 1857951 w 4452260"/>
                <a:gd name="connsiteY49" fmla="*/ 0 h 1068867"/>
                <a:gd name="connsiteX50" fmla="*/ 1858439 w 4452260"/>
                <a:gd name="connsiteY50" fmla="*/ 0 h 1068867"/>
                <a:gd name="connsiteX51" fmla="*/ 1859676 w 4452260"/>
                <a:gd name="connsiteY51" fmla="*/ 0 h 1068867"/>
                <a:gd name="connsiteX52" fmla="*/ 1893346 w 4452260"/>
                <a:gd name="connsiteY52" fmla="*/ 0 h 1068867"/>
                <a:gd name="connsiteX53" fmla="*/ 1927765 w 4452260"/>
                <a:gd name="connsiteY53" fmla="*/ 0 h 1068867"/>
                <a:gd name="connsiteX54" fmla="*/ 1963365 w 4452260"/>
                <a:gd name="connsiteY54" fmla="*/ 0 h 1068867"/>
                <a:gd name="connsiteX55" fmla="*/ 1978354 w 4452260"/>
                <a:gd name="connsiteY55" fmla="*/ 0 h 1068867"/>
                <a:gd name="connsiteX56" fmla="*/ 1991032 w 4452260"/>
                <a:gd name="connsiteY56" fmla="*/ 0 h 1068867"/>
                <a:gd name="connsiteX57" fmla="*/ 2020076 w 4452260"/>
                <a:gd name="connsiteY57" fmla="*/ 0 h 1068867"/>
                <a:gd name="connsiteX58" fmla="*/ 2021800 w 4452260"/>
                <a:gd name="connsiteY58" fmla="*/ 0 h 1068867"/>
                <a:gd name="connsiteX59" fmla="*/ 2027021 w 4452260"/>
                <a:gd name="connsiteY59" fmla="*/ 0 h 1068867"/>
                <a:gd name="connsiteX60" fmla="*/ 2032162 w 4452260"/>
                <a:gd name="connsiteY60" fmla="*/ 0 h 1068867"/>
                <a:gd name="connsiteX61" fmla="*/ 2141909 w 4452260"/>
                <a:gd name="connsiteY61" fmla="*/ 0 h 1068867"/>
                <a:gd name="connsiteX62" fmla="*/ 2143633 w 4452260"/>
                <a:gd name="connsiteY62" fmla="*/ 0 h 1068867"/>
                <a:gd name="connsiteX63" fmla="*/ 2178359 w 4452260"/>
                <a:gd name="connsiteY63" fmla="*/ 0 h 1068867"/>
                <a:gd name="connsiteX64" fmla="*/ 2228719 w 4452260"/>
                <a:gd name="connsiteY64" fmla="*/ 0 h 1068867"/>
                <a:gd name="connsiteX65" fmla="*/ 2229207 w 4452260"/>
                <a:gd name="connsiteY65" fmla="*/ 0 h 1068867"/>
                <a:gd name="connsiteX66" fmla="*/ 2230931 w 4452260"/>
                <a:gd name="connsiteY66" fmla="*/ 0 h 1068867"/>
                <a:gd name="connsiteX67" fmla="*/ 2287725 w 4452260"/>
                <a:gd name="connsiteY67" fmla="*/ 0 h 1068867"/>
                <a:gd name="connsiteX68" fmla="*/ 2289450 w 4452260"/>
                <a:gd name="connsiteY68" fmla="*/ 0 h 1068867"/>
                <a:gd name="connsiteX69" fmla="*/ 2323220 w 4452260"/>
                <a:gd name="connsiteY69" fmla="*/ 0 h 1068867"/>
                <a:gd name="connsiteX70" fmla="*/ 2324944 w 4452260"/>
                <a:gd name="connsiteY70" fmla="*/ 0 h 1068867"/>
                <a:gd name="connsiteX71" fmla="*/ 2340483 w 4452260"/>
                <a:gd name="connsiteY71" fmla="*/ 0 h 1068867"/>
                <a:gd name="connsiteX72" fmla="*/ 2341447 w 4452260"/>
                <a:gd name="connsiteY72" fmla="*/ 0 h 1068867"/>
                <a:gd name="connsiteX73" fmla="*/ 2343172 w 4452260"/>
                <a:gd name="connsiteY73" fmla="*/ 0 h 1068867"/>
                <a:gd name="connsiteX74" fmla="*/ 2349122 w 4452260"/>
                <a:gd name="connsiteY74" fmla="*/ 0 h 1068867"/>
                <a:gd name="connsiteX75" fmla="*/ 2350846 w 4452260"/>
                <a:gd name="connsiteY75" fmla="*/ 0 h 1068867"/>
                <a:gd name="connsiteX76" fmla="*/ 2390844 w 4452260"/>
                <a:gd name="connsiteY76" fmla="*/ 0 h 1068867"/>
                <a:gd name="connsiteX77" fmla="*/ 2462317 w 4452260"/>
                <a:gd name="connsiteY77" fmla="*/ 0 h 1068867"/>
                <a:gd name="connsiteX78" fmla="*/ 2499455 w 4452260"/>
                <a:gd name="connsiteY78" fmla="*/ 0 h 1068867"/>
                <a:gd name="connsiteX79" fmla="*/ 2530713 w 4452260"/>
                <a:gd name="connsiteY79" fmla="*/ 0 h 1068867"/>
                <a:gd name="connsiteX80" fmla="*/ 2547403 w 4452260"/>
                <a:gd name="connsiteY80" fmla="*/ 0 h 1068867"/>
                <a:gd name="connsiteX81" fmla="*/ 2549127 w 4452260"/>
                <a:gd name="connsiteY81" fmla="*/ 0 h 1068867"/>
                <a:gd name="connsiteX82" fmla="*/ 2581074 w 4452260"/>
                <a:gd name="connsiteY82" fmla="*/ 0 h 1068867"/>
                <a:gd name="connsiteX83" fmla="*/ 2582112 w 4452260"/>
                <a:gd name="connsiteY83" fmla="*/ 0 h 1068867"/>
                <a:gd name="connsiteX84" fmla="*/ 2669530 w 4452260"/>
                <a:gd name="connsiteY84" fmla="*/ 0 h 1068867"/>
                <a:gd name="connsiteX85" fmla="*/ 2678759 w 4452260"/>
                <a:gd name="connsiteY85" fmla="*/ 0 h 1068867"/>
                <a:gd name="connsiteX86" fmla="*/ 2709527 w 4452260"/>
                <a:gd name="connsiteY86" fmla="*/ 0 h 1068867"/>
                <a:gd name="connsiteX87" fmla="*/ 2711252 w 4452260"/>
                <a:gd name="connsiteY87" fmla="*/ 0 h 1068867"/>
                <a:gd name="connsiteX88" fmla="*/ 2714748 w 4452260"/>
                <a:gd name="connsiteY88" fmla="*/ 0 h 1068867"/>
                <a:gd name="connsiteX89" fmla="*/ 2719890 w 4452260"/>
                <a:gd name="connsiteY89" fmla="*/ 0 h 1068867"/>
                <a:gd name="connsiteX90" fmla="*/ 2831360 w 4452260"/>
                <a:gd name="connsiteY90" fmla="*/ 0 h 1068867"/>
                <a:gd name="connsiteX91" fmla="*/ 2833086 w 4452260"/>
                <a:gd name="connsiteY91" fmla="*/ 0 h 1068867"/>
                <a:gd name="connsiteX92" fmla="*/ 2866087 w 4452260"/>
                <a:gd name="connsiteY92" fmla="*/ 0 h 1068867"/>
                <a:gd name="connsiteX93" fmla="*/ 2918659 w 4452260"/>
                <a:gd name="connsiteY93" fmla="*/ 0 h 1068867"/>
                <a:gd name="connsiteX94" fmla="*/ 2919896 w 4452260"/>
                <a:gd name="connsiteY94" fmla="*/ 0 h 1068867"/>
                <a:gd name="connsiteX95" fmla="*/ 2920383 w 4452260"/>
                <a:gd name="connsiteY95" fmla="*/ 0 h 1068867"/>
                <a:gd name="connsiteX96" fmla="*/ 2977177 w 4452260"/>
                <a:gd name="connsiteY96" fmla="*/ 0 h 1068867"/>
                <a:gd name="connsiteX97" fmla="*/ 2978902 w 4452260"/>
                <a:gd name="connsiteY97" fmla="*/ 0 h 1068867"/>
                <a:gd name="connsiteX98" fmla="*/ 3012671 w 4452260"/>
                <a:gd name="connsiteY98" fmla="*/ 0 h 1068867"/>
                <a:gd name="connsiteX99" fmla="*/ 3014397 w 4452260"/>
                <a:gd name="connsiteY99" fmla="*/ 0 h 1068867"/>
                <a:gd name="connsiteX100" fmla="*/ 3028211 w 4452260"/>
                <a:gd name="connsiteY100" fmla="*/ 0 h 1068867"/>
                <a:gd name="connsiteX101" fmla="*/ 3030899 w 4452260"/>
                <a:gd name="connsiteY101" fmla="*/ 0 h 1068867"/>
                <a:gd name="connsiteX102" fmla="*/ 3032624 w 4452260"/>
                <a:gd name="connsiteY102" fmla="*/ 0 h 1068867"/>
                <a:gd name="connsiteX103" fmla="*/ 3038573 w 4452260"/>
                <a:gd name="connsiteY103" fmla="*/ 0 h 1068867"/>
                <a:gd name="connsiteX104" fmla="*/ 3040298 w 4452260"/>
                <a:gd name="connsiteY104" fmla="*/ 0 h 1068867"/>
                <a:gd name="connsiteX105" fmla="*/ 3082021 w 4452260"/>
                <a:gd name="connsiteY105" fmla="*/ 0 h 1068867"/>
                <a:gd name="connsiteX106" fmla="*/ 3150044 w 4452260"/>
                <a:gd name="connsiteY106" fmla="*/ 0 h 1068867"/>
                <a:gd name="connsiteX107" fmla="*/ 3218441 w 4452260"/>
                <a:gd name="connsiteY107" fmla="*/ 0 h 1068867"/>
                <a:gd name="connsiteX108" fmla="*/ 3236855 w 4452260"/>
                <a:gd name="connsiteY108" fmla="*/ 0 h 1068867"/>
                <a:gd name="connsiteX109" fmla="*/ 3269839 w 4452260"/>
                <a:gd name="connsiteY109" fmla="*/ 0 h 1068867"/>
                <a:gd name="connsiteX110" fmla="*/ 3272250 w 4452260"/>
                <a:gd name="connsiteY110" fmla="*/ 0 h 1068867"/>
                <a:gd name="connsiteX111" fmla="*/ 3320378 w 4452260"/>
                <a:gd name="connsiteY111" fmla="*/ 0 h 1068867"/>
                <a:gd name="connsiteX112" fmla="*/ 3346330 w 4452260"/>
                <a:gd name="connsiteY112" fmla="*/ 0 h 1068867"/>
                <a:gd name="connsiteX113" fmla="*/ 3357257 w 4452260"/>
                <a:gd name="connsiteY113" fmla="*/ 0 h 1068867"/>
                <a:gd name="connsiteX114" fmla="*/ 3369936 w 4452260"/>
                <a:gd name="connsiteY114" fmla="*/ 0 h 1068867"/>
                <a:gd name="connsiteX115" fmla="*/ 3398980 w 4452260"/>
                <a:gd name="connsiteY115" fmla="*/ 0 h 1068867"/>
                <a:gd name="connsiteX116" fmla="*/ 3405925 w 4452260"/>
                <a:gd name="connsiteY116" fmla="*/ 0 h 1068867"/>
                <a:gd name="connsiteX117" fmla="*/ 3411066 w 4452260"/>
                <a:gd name="connsiteY117" fmla="*/ 0 h 1068867"/>
                <a:gd name="connsiteX118" fmla="*/ 3520813 w 4452260"/>
                <a:gd name="connsiteY118" fmla="*/ 0 h 1068867"/>
                <a:gd name="connsiteX119" fmla="*/ 3607623 w 4452260"/>
                <a:gd name="connsiteY119" fmla="*/ 0 h 1068867"/>
                <a:gd name="connsiteX120" fmla="*/ 3608111 w 4452260"/>
                <a:gd name="connsiteY120" fmla="*/ 0 h 1068867"/>
                <a:gd name="connsiteX121" fmla="*/ 3666629 w 4452260"/>
                <a:gd name="connsiteY121" fmla="*/ 0 h 1068867"/>
                <a:gd name="connsiteX122" fmla="*/ 3702124 w 4452260"/>
                <a:gd name="connsiteY122" fmla="*/ 0 h 1068867"/>
                <a:gd name="connsiteX123" fmla="*/ 3720351 w 4452260"/>
                <a:gd name="connsiteY123" fmla="*/ 0 h 1068867"/>
                <a:gd name="connsiteX124" fmla="*/ 3728025 w 4452260"/>
                <a:gd name="connsiteY124" fmla="*/ 0 h 1068867"/>
                <a:gd name="connsiteX125" fmla="*/ 3769748 w 4452260"/>
                <a:gd name="connsiteY125" fmla="*/ 0 h 1068867"/>
                <a:gd name="connsiteX126" fmla="*/ 4098793 w 4452260"/>
                <a:gd name="connsiteY126" fmla="*/ 0 h 1068867"/>
                <a:gd name="connsiteX127" fmla="*/ 4193519 w 4452260"/>
                <a:gd name="connsiteY127" fmla="*/ 54408 h 1068867"/>
                <a:gd name="connsiteX128" fmla="*/ 4439104 w 4452260"/>
                <a:gd name="connsiteY128" fmla="*/ 480025 h 1068867"/>
                <a:gd name="connsiteX129" fmla="*/ 4439104 w 4452260"/>
                <a:gd name="connsiteY129" fmla="*/ 588843 h 1068867"/>
                <a:gd name="connsiteX130" fmla="*/ 4193519 w 4452260"/>
                <a:gd name="connsiteY130" fmla="*/ 1014459 h 1068867"/>
                <a:gd name="connsiteX131" fmla="*/ 4098793 w 4452260"/>
                <a:gd name="connsiteY131" fmla="*/ 1068867 h 1068867"/>
                <a:gd name="connsiteX132" fmla="*/ 3728025 w 4452260"/>
                <a:gd name="connsiteY132" fmla="*/ 1068867 h 1068867"/>
                <a:gd name="connsiteX133" fmla="*/ 3607623 w 4452260"/>
                <a:gd name="connsiteY133" fmla="*/ 1068867 h 1068867"/>
                <a:gd name="connsiteX134" fmla="*/ 3411066 w 4452260"/>
                <a:gd name="connsiteY134" fmla="*/ 1068867 h 1068867"/>
                <a:gd name="connsiteX135" fmla="*/ 3357257 w 4452260"/>
                <a:gd name="connsiteY135" fmla="*/ 1068867 h 1068867"/>
                <a:gd name="connsiteX136" fmla="*/ 3236855 w 4452260"/>
                <a:gd name="connsiteY136" fmla="*/ 1068867 h 1068867"/>
                <a:gd name="connsiteX137" fmla="*/ 3040298 w 4452260"/>
                <a:gd name="connsiteY137" fmla="*/ 1068867 h 1068867"/>
                <a:gd name="connsiteX138" fmla="*/ 3038573 w 4452260"/>
                <a:gd name="connsiteY138" fmla="*/ 1068867 h 1068867"/>
                <a:gd name="connsiteX139" fmla="*/ 2919896 w 4452260"/>
                <a:gd name="connsiteY139" fmla="*/ 1068867 h 1068867"/>
                <a:gd name="connsiteX140" fmla="*/ 2866087 w 4452260"/>
                <a:gd name="connsiteY140" fmla="*/ 1068867 h 1068867"/>
                <a:gd name="connsiteX141" fmla="*/ 2719890 w 4452260"/>
                <a:gd name="connsiteY141" fmla="*/ 1068867 h 1068867"/>
                <a:gd name="connsiteX142" fmla="*/ 2669530 w 4452260"/>
                <a:gd name="connsiteY142" fmla="*/ 1068867 h 1068867"/>
                <a:gd name="connsiteX143" fmla="*/ 2549127 w 4452260"/>
                <a:gd name="connsiteY143" fmla="*/ 1068867 h 1068867"/>
                <a:gd name="connsiteX144" fmla="*/ 2547403 w 4452260"/>
                <a:gd name="connsiteY144" fmla="*/ 1068867 h 1068867"/>
                <a:gd name="connsiteX145" fmla="*/ 2350846 w 4452260"/>
                <a:gd name="connsiteY145" fmla="*/ 1068867 h 1068867"/>
                <a:gd name="connsiteX146" fmla="*/ 2349122 w 4452260"/>
                <a:gd name="connsiteY146" fmla="*/ 1068867 h 1068867"/>
                <a:gd name="connsiteX147" fmla="*/ 2228719 w 4452260"/>
                <a:gd name="connsiteY147" fmla="*/ 1068867 h 1068867"/>
                <a:gd name="connsiteX148" fmla="*/ 2178359 w 4452260"/>
                <a:gd name="connsiteY148" fmla="*/ 1068867 h 1068867"/>
                <a:gd name="connsiteX149" fmla="*/ 2032162 w 4452260"/>
                <a:gd name="connsiteY149" fmla="*/ 1068867 h 1068867"/>
                <a:gd name="connsiteX150" fmla="*/ 1978354 w 4452260"/>
                <a:gd name="connsiteY150" fmla="*/ 1068867 h 1068867"/>
                <a:gd name="connsiteX151" fmla="*/ 1859676 w 4452260"/>
                <a:gd name="connsiteY151" fmla="*/ 1068867 h 1068867"/>
                <a:gd name="connsiteX152" fmla="*/ 1857951 w 4452260"/>
                <a:gd name="connsiteY152" fmla="*/ 1068867 h 1068867"/>
                <a:gd name="connsiteX153" fmla="*/ 1826599 w 4452260"/>
                <a:gd name="connsiteY153" fmla="*/ 1068867 h 1068867"/>
                <a:gd name="connsiteX154" fmla="*/ 1661394 w 4452260"/>
                <a:gd name="connsiteY154" fmla="*/ 1068867 h 1068867"/>
                <a:gd name="connsiteX155" fmla="*/ 1540992 w 4452260"/>
                <a:gd name="connsiteY155" fmla="*/ 1068867 h 1068867"/>
                <a:gd name="connsiteX156" fmla="*/ 1531708 w 4452260"/>
                <a:gd name="connsiteY156" fmla="*/ 1068867 h 1068867"/>
                <a:gd name="connsiteX157" fmla="*/ 1487183 w 4452260"/>
                <a:gd name="connsiteY157" fmla="*/ 1068867 h 1068867"/>
                <a:gd name="connsiteX158" fmla="*/ 1335428 w 4452260"/>
                <a:gd name="connsiteY158" fmla="*/ 1068867 h 1068867"/>
                <a:gd name="connsiteX159" fmla="*/ 1290626 w 4452260"/>
                <a:gd name="connsiteY159" fmla="*/ 1068867 h 1068867"/>
                <a:gd name="connsiteX160" fmla="*/ 1170224 w 4452260"/>
                <a:gd name="connsiteY160" fmla="*/ 1068867 h 1068867"/>
                <a:gd name="connsiteX161" fmla="*/ 1138871 w 4452260"/>
                <a:gd name="connsiteY161" fmla="*/ 1068867 h 1068867"/>
                <a:gd name="connsiteX162" fmla="*/ 1040537 w 4452260"/>
                <a:gd name="connsiteY162" fmla="*/ 1068867 h 1068867"/>
                <a:gd name="connsiteX163" fmla="*/ 843980 w 4452260"/>
                <a:gd name="connsiteY163" fmla="*/ 1068867 h 1068867"/>
                <a:gd name="connsiteX164" fmla="*/ 799455 w 4452260"/>
                <a:gd name="connsiteY164" fmla="*/ 1068867 h 1068867"/>
                <a:gd name="connsiteX165" fmla="*/ 647700 w 4452260"/>
                <a:gd name="connsiteY165" fmla="*/ 1068867 h 1068867"/>
                <a:gd name="connsiteX166" fmla="*/ 352810 w 4452260"/>
                <a:gd name="connsiteY166" fmla="*/ 1068867 h 1068867"/>
                <a:gd name="connsiteX167" fmla="*/ 258084 w 4452260"/>
                <a:gd name="connsiteY167" fmla="*/ 1014459 h 1068867"/>
                <a:gd name="connsiteX168" fmla="*/ 12498 w 4452260"/>
                <a:gd name="connsiteY168" fmla="*/ 588843 h 1068867"/>
                <a:gd name="connsiteX169" fmla="*/ 12498 w 4452260"/>
                <a:gd name="connsiteY169" fmla="*/ 480025 h 1068867"/>
                <a:gd name="connsiteX170" fmla="*/ 258084 w 4452260"/>
                <a:gd name="connsiteY170" fmla="*/ 54408 h 1068867"/>
                <a:gd name="connsiteX171" fmla="*/ 352810 w 4452260"/>
                <a:gd name="connsiteY171" fmla="*/ 0 h 10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4452260" h="1068867">
                  <a:moveTo>
                    <a:pt x="352810" y="0"/>
                  </a:moveTo>
                  <a:cubicBezTo>
                    <a:pt x="475602" y="0"/>
                    <a:pt x="567696" y="0"/>
                    <a:pt x="636768" y="0"/>
                  </a:cubicBezTo>
                  <a:lnTo>
                    <a:pt x="647700" y="0"/>
                  </a:lnTo>
                  <a:lnTo>
                    <a:pt x="724065" y="0"/>
                  </a:lnTo>
                  <a:cubicBezTo>
                    <a:pt x="748048" y="0"/>
                    <a:pt x="767235" y="0"/>
                    <a:pt x="782584" y="0"/>
                  </a:cubicBezTo>
                  <a:lnTo>
                    <a:pt x="799455" y="0"/>
                  </a:lnTo>
                  <a:lnTo>
                    <a:pt x="809825" y="0"/>
                  </a:lnTo>
                  <a:lnTo>
                    <a:pt x="818078" y="0"/>
                  </a:lnTo>
                  <a:cubicBezTo>
                    <a:pt x="843980" y="0"/>
                    <a:pt x="843980" y="0"/>
                    <a:pt x="843980" y="0"/>
                  </a:cubicBezTo>
                  <a:lnTo>
                    <a:pt x="931658" y="0"/>
                  </a:lnTo>
                  <a:lnTo>
                    <a:pt x="961580" y="0"/>
                  </a:lnTo>
                  <a:lnTo>
                    <a:pt x="1000055" y="0"/>
                  </a:lnTo>
                  <a:lnTo>
                    <a:pt x="1040537" y="0"/>
                  </a:lnTo>
                  <a:lnTo>
                    <a:pt x="1051453" y="0"/>
                  </a:lnTo>
                  <a:lnTo>
                    <a:pt x="1083414" y="0"/>
                  </a:lnTo>
                  <a:lnTo>
                    <a:pt x="1112969" y="0"/>
                  </a:lnTo>
                  <a:cubicBezTo>
                    <a:pt x="1138871" y="0"/>
                    <a:pt x="1138871" y="0"/>
                    <a:pt x="1138871" y="0"/>
                  </a:cubicBezTo>
                  <a:lnTo>
                    <a:pt x="1170224" y="0"/>
                  </a:lnTo>
                  <a:lnTo>
                    <a:pt x="1170711" y="0"/>
                  </a:lnTo>
                  <a:lnTo>
                    <a:pt x="1202662" y="0"/>
                  </a:lnTo>
                  <a:lnTo>
                    <a:pt x="1240037" y="0"/>
                  </a:lnTo>
                  <a:cubicBezTo>
                    <a:pt x="1290626" y="0"/>
                    <a:pt x="1290626" y="0"/>
                    <a:pt x="1290626" y="0"/>
                  </a:cubicBezTo>
                  <a:lnTo>
                    <a:pt x="1324496" y="0"/>
                  </a:lnTo>
                  <a:lnTo>
                    <a:pt x="1332348" y="0"/>
                  </a:lnTo>
                  <a:lnTo>
                    <a:pt x="1335428" y="0"/>
                  </a:lnTo>
                  <a:lnTo>
                    <a:pt x="1411793" y="0"/>
                  </a:lnTo>
                  <a:lnTo>
                    <a:pt x="1454182" y="0"/>
                  </a:lnTo>
                  <a:lnTo>
                    <a:pt x="1470312" y="0"/>
                  </a:lnTo>
                  <a:lnTo>
                    <a:pt x="1487183" y="0"/>
                  </a:lnTo>
                  <a:lnTo>
                    <a:pt x="1497552" y="0"/>
                  </a:lnTo>
                  <a:lnTo>
                    <a:pt x="1505806" y="0"/>
                  </a:lnTo>
                  <a:lnTo>
                    <a:pt x="1528471" y="0"/>
                  </a:lnTo>
                  <a:lnTo>
                    <a:pt x="1531708" y="0"/>
                  </a:lnTo>
                  <a:lnTo>
                    <a:pt x="1540992" y="0"/>
                  </a:lnTo>
                  <a:lnTo>
                    <a:pt x="1541479" y="0"/>
                  </a:lnTo>
                  <a:lnTo>
                    <a:pt x="1599998" y="0"/>
                  </a:lnTo>
                  <a:lnTo>
                    <a:pt x="1619386" y="0"/>
                  </a:lnTo>
                  <a:lnTo>
                    <a:pt x="1635492" y="0"/>
                  </a:lnTo>
                  <a:lnTo>
                    <a:pt x="1649308" y="0"/>
                  </a:lnTo>
                  <a:lnTo>
                    <a:pt x="1653720" y="0"/>
                  </a:lnTo>
                  <a:lnTo>
                    <a:pt x="1661394" y="0"/>
                  </a:lnTo>
                  <a:lnTo>
                    <a:pt x="1687782" y="0"/>
                  </a:lnTo>
                  <a:lnTo>
                    <a:pt x="1703116" y="0"/>
                  </a:lnTo>
                  <a:lnTo>
                    <a:pt x="1739181" y="0"/>
                  </a:lnTo>
                  <a:lnTo>
                    <a:pt x="1771141" y="0"/>
                  </a:lnTo>
                  <a:lnTo>
                    <a:pt x="1800697" y="0"/>
                  </a:lnTo>
                  <a:lnTo>
                    <a:pt x="1811727" y="0"/>
                  </a:lnTo>
                  <a:lnTo>
                    <a:pt x="1823361" y="0"/>
                  </a:lnTo>
                  <a:lnTo>
                    <a:pt x="1826599" y="0"/>
                  </a:lnTo>
                  <a:lnTo>
                    <a:pt x="1857951" y="0"/>
                  </a:lnTo>
                  <a:lnTo>
                    <a:pt x="1858439" y="0"/>
                  </a:lnTo>
                  <a:lnTo>
                    <a:pt x="1859676" y="0"/>
                  </a:lnTo>
                  <a:lnTo>
                    <a:pt x="1893346" y="0"/>
                  </a:lnTo>
                  <a:lnTo>
                    <a:pt x="1927765" y="0"/>
                  </a:lnTo>
                  <a:lnTo>
                    <a:pt x="1963365" y="0"/>
                  </a:lnTo>
                  <a:lnTo>
                    <a:pt x="1978354" y="0"/>
                  </a:lnTo>
                  <a:lnTo>
                    <a:pt x="1991032" y="0"/>
                  </a:lnTo>
                  <a:lnTo>
                    <a:pt x="2020076" y="0"/>
                  </a:lnTo>
                  <a:lnTo>
                    <a:pt x="2021800" y="0"/>
                  </a:lnTo>
                  <a:lnTo>
                    <a:pt x="2027021" y="0"/>
                  </a:lnTo>
                  <a:cubicBezTo>
                    <a:pt x="2032162" y="0"/>
                    <a:pt x="2032162" y="0"/>
                    <a:pt x="2032162" y="0"/>
                  </a:cubicBezTo>
                  <a:lnTo>
                    <a:pt x="2141909" y="0"/>
                  </a:lnTo>
                  <a:lnTo>
                    <a:pt x="2143633" y="0"/>
                  </a:lnTo>
                  <a:lnTo>
                    <a:pt x="2178359" y="0"/>
                  </a:lnTo>
                  <a:lnTo>
                    <a:pt x="2228719" y="0"/>
                  </a:lnTo>
                  <a:lnTo>
                    <a:pt x="2229207" y="0"/>
                  </a:lnTo>
                  <a:lnTo>
                    <a:pt x="2230931" y="0"/>
                  </a:lnTo>
                  <a:lnTo>
                    <a:pt x="2287725" y="0"/>
                  </a:lnTo>
                  <a:lnTo>
                    <a:pt x="2289450" y="0"/>
                  </a:lnTo>
                  <a:lnTo>
                    <a:pt x="2323220" y="0"/>
                  </a:lnTo>
                  <a:lnTo>
                    <a:pt x="2324944" y="0"/>
                  </a:lnTo>
                  <a:lnTo>
                    <a:pt x="2340483" y="0"/>
                  </a:lnTo>
                  <a:lnTo>
                    <a:pt x="2341447" y="0"/>
                  </a:lnTo>
                  <a:lnTo>
                    <a:pt x="2343172" y="0"/>
                  </a:lnTo>
                  <a:lnTo>
                    <a:pt x="2349122" y="0"/>
                  </a:lnTo>
                  <a:lnTo>
                    <a:pt x="2350846" y="0"/>
                  </a:lnTo>
                  <a:lnTo>
                    <a:pt x="2390844" y="0"/>
                  </a:lnTo>
                  <a:lnTo>
                    <a:pt x="2462317" y="0"/>
                  </a:lnTo>
                  <a:lnTo>
                    <a:pt x="2499455" y="0"/>
                  </a:lnTo>
                  <a:lnTo>
                    <a:pt x="2530713" y="0"/>
                  </a:lnTo>
                  <a:lnTo>
                    <a:pt x="2547403" y="0"/>
                  </a:lnTo>
                  <a:lnTo>
                    <a:pt x="2549127" y="0"/>
                  </a:lnTo>
                  <a:lnTo>
                    <a:pt x="2581074" y="0"/>
                  </a:lnTo>
                  <a:lnTo>
                    <a:pt x="2582112" y="0"/>
                  </a:lnTo>
                  <a:cubicBezTo>
                    <a:pt x="2669530" y="0"/>
                    <a:pt x="2669530" y="0"/>
                    <a:pt x="2669530" y="0"/>
                  </a:cubicBezTo>
                  <a:lnTo>
                    <a:pt x="2678759" y="0"/>
                  </a:lnTo>
                  <a:lnTo>
                    <a:pt x="2709527" y="0"/>
                  </a:lnTo>
                  <a:lnTo>
                    <a:pt x="2711252" y="0"/>
                  </a:lnTo>
                  <a:lnTo>
                    <a:pt x="2714748" y="0"/>
                  </a:lnTo>
                  <a:lnTo>
                    <a:pt x="2719890" y="0"/>
                  </a:lnTo>
                  <a:lnTo>
                    <a:pt x="2831360" y="0"/>
                  </a:lnTo>
                  <a:lnTo>
                    <a:pt x="2833086" y="0"/>
                  </a:lnTo>
                  <a:lnTo>
                    <a:pt x="2866087" y="0"/>
                  </a:lnTo>
                  <a:lnTo>
                    <a:pt x="2918659" y="0"/>
                  </a:lnTo>
                  <a:lnTo>
                    <a:pt x="2919896" y="0"/>
                  </a:lnTo>
                  <a:lnTo>
                    <a:pt x="2920383" y="0"/>
                  </a:lnTo>
                  <a:lnTo>
                    <a:pt x="2977177" y="0"/>
                  </a:lnTo>
                  <a:lnTo>
                    <a:pt x="2978902" y="0"/>
                  </a:lnTo>
                  <a:lnTo>
                    <a:pt x="3012671" y="0"/>
                  </a:lnTo>
                  <a:lnTo>
                    <a:pt x="3014397" y="0"/>
                  </a:lnTo>
                  <a:lnTo>
                    <a:pt x="3028211" y="0"/>
                  </a:lnTo>
                  <a:lnTo>
                    <a:pt x="3030899" y="0"/>
                  </a:lnTo>
                  <a:lnTo>
                    <a:pt x="3032624" y="0"/>
                  </a:lnTo>
                  <a:lnTo>
                    <a:pt x="3038573" y="0"/>
                  </a:lnTo>
                  <a:lnTo>
                    <a:pt x="3040298" y="0"/>
                  </a:lnTo>
                  <a:lnTo>
                    <a:pt x="3082021" y="0"/>
                  </a:lnTo>
                  <a:lnTo>
                    <a:pt x="3150044" y="0"/>
                  </a:lnTo>
                  <a:lnTo>
                    <a:pt x="3218441" y="0"/>
                  </a:lnTo>
                  <a:lnTo>
                    <a:pt x="3236855" y="0"/>
                  </a:lnTo>
                  <a:lnTo>
                    <a:pt x="3269839" y="0"/>
                  </a:lnTo>
                  <a:lnTo>
                    <a:pt x="3272250" y="0"/>
                  </a:lnTo>
                  <a:lnTo>
                    <a:pt x="3320378" y="0"/>
                  </a:lnTo>
                  <a:lnTo>
                    <a:pt x="3346330" y="0"/>
                  </a:lnTo>
                  <a:lnTo>
                    <a:pt x="3357257" y="0"/>
                  </a:lnTo>
                  <a:lnTo>
                    <a:pt x="3369936" y="0"/>
                  </a:lnTo>
                  <a:lnTo>
                    <a:pt x="3398980" y="0"/>
                  </a:lnTo>
                  <a:lnTo>
                    <a:pt x="3405925" y="0"/>
                  </a:lnTo>
                  <a:cubicBezTo>
                    <a:pt x="3411066" y="0"/>
                    <a:pt x="3411066" y="0"/>
                    <a:pt x="3411066" y="0"/>
                  </a:cubicBezTo>
                  <a:lnTo>
                    <a:pt x="3520813" y="0"/>
                  </a:lnTo>
                  <a:lnTo>
                    <a:pt x="3607623" y="0"/>
                  </a:lnTo>
                  <a:lnTo>
                    <a:pt x="3608111" y="0"/>
                  </a:lnTo>
                  <a:lnTo>
                    <a:pt x="3666629" y="0"/>
                  </a:lnTo>
                  <a:lnTo>
                    <a:pt x="3702124" y="0"/>
                  </a:lnTo>
                  <a:lnTo>
                    <a:pt x="3720351" y="0"/>
                  </a:lnTo>
                  <a:lnTo>
                    <a:pt x="3728025" y="0"/>
                  </a:lnTo>
                  <a:lnTo>
                    <a:pt x="3769748" y="0"/>
                  </a:lnTo>
                  <a:cubicBezTo>
                    <a:pt x="4098793" y="0"/>
                    <a:pt x="4098793" y="0"/>
                    <a:pt x="4098793" y="0"/>
                  </a:cubicBezTo>
                  <a:cubicBezTo>
                    <a:pt x="4133877" y="0"/>
                    <a:pt x="4175977" y="24572"/>
                    <a:pt x="4193519" y="54408"/>
                  </a:cubicBezTo>
                  <a:cubicBezTo>
                    <a:pt x="4439104" y="480025"/>
                    <a:pt x="4439104" y="480025"/>
                    <a:pt x="4439104" y="480025"/>
                  </a:cubicBezTo>
                  <a:cubicBezTo>
                    <a:pt x="4456646" y="509862"/>
                    <a:pt x="4456646" y="559005"/>
                    <a:pt x="4439104" y="588843"/>
                  </a:cubicBezTo>
                  <a:cubicBezTo>
                    <a:pt x="4193519" y="1014459"/>
                    <a:pt x="4193519" y="1014459"/>
                    <a:pt x="4193519" y="1014459"/>
                  </a:cubicBezTo>
                  <a:cubicBezTo>
                    <a:pt x="4175977" y="1044295"/>
                    <a:pt x="4133877" y="1068867"/>
                    <a:pt x="4098793" y="1068867"/>
                  </a:cubicBezTo>
                  <a:lnTo>
                    <a:pt x="3728025" y="1068867"/>
                  </a:lnTo>
                  <a:lnTo>
                    <a:pt x="3607623" y="1068867"/>
                  </a:lnTo>
                  <a:lnTo>
                    <a:pt x="3411066" y="1068867"/>
                  </a:lnTo>
                  <a:lnTo>
                    <a:pt x="3357257" y="1068867"/>
                  </a:lnTo>
                  <a:lnTo>
                    <a:pt x="3236855" y="1068867"/>
                  </a:lnTo>
                  <a:lnTo>
                    <a:pt x="3040298" y="1068867"/>
                  </a:lnTo>
                  <a:lnTo>
                    <a:pt x="3038573" y="1068867"/>
                  </a:lnTo>
                  <a:lnTo>
                    <a:pt x="2919896" y="1068867"/>
                  </a:lnTo>
                  <a:lnTo>
                    <a:pt x="2866087" y="1068867"/>
                  </a:lnTo>
                  <a:lnTo>
                    <a:pt x="2719890" y="1068867"/>
                  </a:lnTo>
                  <a:lnTo>
                    <a:pt x="2669530" y="1068867"/>
                  </a:lnTo>
                  <a:lnTo>
                    <a:pt x="2549127" y="1068867"/>
                  </a:lnTo>
                  <a:lnTo>
                    <a:pt x="2547403" y="1068867"/>
                  </a:lnTo>
                  <a:lnTo>
                    <a:pt x="2350846" y="1068867"/>
                  </a:lnTo>
                  <a:lnTo>
                    <a:pt x="2349122" y="1068867"/>
                  </a:lnTo>
                  <a:lnTo>
                    <a:pt x="2228719" y="1068867"/>
                  </a:lnTo>
                  <a:lnTo>
                    <a:pt x="2178359" y="1068867"/>
                  </a:lnTo>
                  <a:lnTo>
                    <a:pt x="2032162" y="1068867"/>
                  </a:lnTo>
                  <a:lnTo>
                    <a:pt x="1978354" y="1068867"/>
                  </a:lnTo>
                  <a:lnTo>
                    <a:pt x="1859676" y="1068867"/>
                  </a:lnTo>
                  <a:lnTo>
                    <a:pt x="1857951" y="1068867"/>
                  </a:lnTo>
                  <a:lnTo>
                    <a:pt x="1826599" y="1068867"/>
                  </a:lnTo>
                  <a:lnTo>
                    <a:pt x="1661394" y="1068867"/>
                  </a:lnTo>
                  <a:lnTo>
                    <a:pt x="1540992" y="1068867"/>
                  </a:lnTo>
                  <a:lnTo>
                    <a:pt x="1531708" y="1068867"/>
                  </a:lnTo>
                  <a:lnTo>
                    <a:pt x="1487183" y="1068867"/>
                  </a:lnTo>
                  <a:lnTo>
                    <a:pt x="1335428" y="1068867"/>
                  </a:lnTo>
                  <a:lnTo>
                    <a:pt x="1290626" y="1068867"/>
                  </a:lnTo>
                  <a:lnTo>
                    <a:pt x="1170224" y="1068867"/>
                  </a:lnTo>
                  <a:lnTo>
                    <a:pt x="1138871" y="1068867"/>
                  </a:lnTo>
                  <a:lnTo>
                    <a:pt x="1040537" y="1068867"/>
                  </a:lnTo>
                  <a:lnTo>
                    <a:pt x="843980" y="1068867"/>
                  </a:lnTo>
                  <a:lnTo>
                    <a:pt x="799455" y="1068867"/>
                  </a:lnTo>
                  <a:lnTo>
                    <a:pt x="647700" y="1068867"/>
                  </a:lnTo>
                  <a:lnTo>
                    <a:pt x="352810" y="1068867"/>
                  </a:lnTo>
                  <a:cubicBezTo>
                    <a:pt x="318603" y="1068867"/>
                    <a:pt x="275626" y="1044295"/>
                    <a:pt x="258084" y="1014459"/>
                  </a:cubicBezTo>
                  <a:cubicBezTo>
                    <a:pt x="12498" y="588843"/>
                    <a:pt x="12498" y="588843"/>
                    <a:pt x="12498" y="588843"/>
                  </a:cubicBezTo>
                  <a:cubicBezTo>
                    <a:pt x="-4166" y="559005"/>
                    <a:pt x="-4166" y="509862"/>
                    <a:pt x="12498" y="480025"/>
                  </a:cubicBezTo>
                  <a:cubicBezTo>
                    <a:pt x="258084" y="54408"/>
                    <a:pt x="258084" y="54408"/>
                    <a:pt x="258084" y="54408"/>
                  </a:cubicBezTo>
                  <a:cubicBezTo>
                    <a:pt x="275626" y="24572"/>
                    <a:pt x="318603" y="0"/>
                    <a:pt x="35281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28600" dist="101600" dir="7680000" algn="tl" rotWithShape="0">
                <a:prstClr val="black">
                  <a:alpha val="7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209" name="任意多边形 208"/>
            <p:cNvSpPr>
              <a:spLocks/>
            </p:cNvSpPr>
            <p:nvPr/>
          </p:nvSpPr>
          <p:spPr bwMode="auto">
            <a:xfrm>
              <a:off x="1010779" y="325868"/>
              <a:ext cx="2628449" cy="527848"/>
            </a:xfrm>
            <a:custGeom>
              <a:avLst/>
              <a:gdLst>
                <a:gd name="connsiteX0" fmla="*/ 305125 w 4603109"/>
                <a:gd name="connsiteY0" fmla="*/ 0 h 924402"/>
                <a:gd name="connsiteX1" fmla="*/ 432894 w 4603109"/>
                <a:gd name="connsiteY1" fmla="*/ 0 h 924402"/>
                <a:gd name="connsiteX2" fmla="*/ 445336 w 4603109"/>
                <a:gd name="connsiteY2" fmla="*/ 0 h 924402"/>
                <a:gd name="connsiteX3" fmla="*/ 550703 w 4603109"/>
                <a:gd name="connsiteY3" fmla="*/ 0 h 924402"/>
                <a:gd name="connsiteX4" fmla="*/ 560158 w 4603109"/>
                <a:gd name="connsiteY4" fmla="*/ 0 h 924402"/>
                <a:gd name="connsiteX5" fmla="*/ 573105 w 4603109"/>
                <a:gd name="connsiteY5" fmla="*/ 0 h 924402"/>
                <a:gd name="connsiteX6" fmla="*/ 626202 w 4603109"/>
                <a:gd name="connsiteY6" fmla="*/ 0 h 924402"/>
                <a:gd name="connsiteX7" fmla="*/ 676811 w 4603109"/>
                <a:gd name="connsiteY7" fmla="*/ 0 h 924402"/>
                <a:gd name="connsiteX8" fmla="*/ 678472 w 4603109"/>
                <a:gd name="connsiteY8" fmla="*/ 0 h 924402"/>
                <a:gd name="connsiteX9" fmla="*/ 687927 w 4603109"/>
                <a:gd name="connsiteY9" fmla="*/ 0 h 924402"/>
                <a:gd name="connsiteX10" fmla="*/ 691402 w 4603109"/>
                <a:gd name="connsiteY10" fmla="*/ 0 h 924402"/>
                <a:gd name="connsiteX11" fmla="*/ 700371 w 4603109"/>
                <a:gd name="connsiteY11" fmla="*/ 0 h 924402"/>
                <a:gd name="connsiteX12" fmla="*/ 707508 w 4603109"/>
                <a:gd name="connsiteY12" fmla="*/ 0 h 924402"/>
                <a:gd name="connsiteX13" fmla="*/ 729909 w 4603109"/>
                <a:gd name="connsiteY13" fmla="*/ 0 h 924402"/>
                <a:gd name="connsiteX14" fmla="*/ 753971 w 4603109"/>
                <a:gd name="connsiteY14" fmla="*/ 0 h 924402"/>
                <a:gd name="connsiteX15" fmla="*/ 804580 w 4603109"/>
                <a:gd name="connsiteY15" fmla="*/ 0 h 924402"/>
                <a:gd name="connsiteX16" fmla="*/ 805737 w 4603109"/>
                <a:gd name="connsiteY16" fmla="*/ 0 h 924402"/>
                <a:gd name="connsiteX17" fmla="*/ 819171 w 4603109"/>
                <a:gd name="connsiteY17" fmla="*/ 0 h 924402"/>
                <a:gd name="connsiteX18" fmla="*/ 828140 w 4603109"/>
                <a:gd name="connsiteY18" fmla="*/ 0 h 924402"/>
                <a:gd name="connsiteX19" fmla="*/ 831615 w 4603109"/>
                <a:gd name="connsiteY19" fmla="*/ 0 h 924402"/>
                <a:gd name="connsiteX20" fmla="*/ 835277 w 4603109"/>
                <a:gd name="connsiteY20" fmla="*/ 0 h 924402"/>
                <a:gd name="connsiteX21" fmla="*/ 857678 w 4603109"/>
                <a:gd name="connsiteY21" fmla="*/ 0 h 924402"/>
                <a:gd name="connsiteX22" fmla="*/ 864889 w 4603109"/>
                <a:gd name="connsiteY22" fmla="*/ 0 h 924402"/>
                <a:gd name="connsiteX23" fmla="*/ 899900 w 4603109"/>
                <a:gd name="connsiteY23" fmla="*/ 0 h 924402"/>
                <a:gd name="connsiteX24" fmla="*/ 909341 w 4603109"/>
                <a:gd name="connsiteY24" fmla="*/ 0 h 924402"/>
                <a:gd name="connsiteX25" fmla="*/ 929965 w 4603109"/>
                <a:gd name="connsiteY25" fmla="*/ 0 h 924402"/>
                <a:gd name="connsiteX26" fmla="*/ 933506 w 4603109"/>
                <a:gd name="connsiteY26" fmla="*/ 0 h 924402"/>
                <a:gd name="connsiteX27" fmla="*/ 936982 w 4603109"/>
                <a:gd name="connsiteY27" fmla="*/ 0 h 924402"/>
                <a:gd name="connsiteX28" fmla="*/ 959384 w 4603109"/>
                <a:gd name="connsiteY28" fmla="*/ 0 h 924402"/>
                <a:gd name="connsiteX29" fmla="*/ 962542 w 4603109"/>
                <a:gd name="connsiteY29" fmla="*/ 0 h 924402"/>
                <a:gd name="connsiteX30" fmla="*/ 984943 w 4603109"/>
                <a:gd name="connsiteY30" fmla="*/ 0 h 924402"/>
                <a:gd name="connsiteX31" fmla="*/ 992658 w 4603109"/>
                <a:gd name="connsiteY31" fmla="*/ 0 h 924402"/>
                <a:gd name="connsiteX32" fmla="*/ 1012059 w 4603109"/>
                <a:gd name="connsiteY32" fmla="*/ 0 h 924402"/>
                <a:gd name="connsiteX33" fmla="*/ 1012480 w 4603109"/>
                <a:gd name="connsiteY33" fmla="*/ 0 h 924402"/>
                <a:gd name="connsiteX34" fmla="*/ 1027669 w 4603109"/>
                <a:gd name="connsiteY34" fmla="*/ 0 h 924402"/>
                <a:gd name="connsiteX35" fmla="*/ 1037110 w 4603109"/>
                <a:gd name="connsiteY35" fmla="*/ 0 h 924402"/>
                <a:gd name="connsiteX36" fmla="*/ 1040112 w 4603109"/>
                <a:gd name="connsiteY36" fmla="*/ 0 h 924402"/>
                <a:gd name="connsiteX37" fmla="*/ 1057734 w 4603109"/>
                <a:gd name="connsiteY37" fmla="*/ 0 h 924402"/>
                <a:gd name="connsiteX38" fmla="*/ 1064751 w 4603109"/>
                <a:gd name="connsiteY38" fmla="*/ 0 h 924402"/>
                <a:gd name="connsiteX39" fmla="*/ 1070177 w 4603109"/>
                <a:gd name="connsiteY39" fmla="*/ 0 h 924402"/>
                <a:gd name="connsiteX40" fmla="*/ 1072436 w 4603109"/>
                <a:gd name="connsiteY40" fmla="*/ 0 h 924402"/>
                <a:gd name="connsiteX41" fmla="*/ 1090311 w 4603109"/>
                <a:gd name="connsiteY41" fmla="*/ 0 h 924402"/>
                <a:gd name="connsiteX42" fmla="*/ 1110718 w 4603109"/>
                <a:gd name="connsiteY42" fmla="*/ 0 h 924402"/>
                <a:gd name="connsiteX43" fmla="*/ 1112712 w 4603109"/>
                <a:gd name="connsiteY43" fmla="*/ 0 h 924402"/>
                <a:gd name="connsiteX44" fmla="*/ 1116187 w 4603109"/>
                <a:gd name="connsiteY44" fmla="*/ 0 h 924402"/>
                <a:gd name="connsiteX45" fmla="*/ 1139828 w 4603109"/>
                <a:gd name="connsiteY45" fmla="*/ 0 h 924402"/>
                <a:gd name="connsiteX46" fmla="*/ 1140249 w 4603109"/>
                <a:gd name="connsiteY46" fmla="*/ 0 h 924402"/>
                <a:gd name="connsiteX47" fmla="*/ 1145480 w 4603109"/>
                <a:gd name="connsiteY47" fmla="*/ 0 h 924402"/>
                <a:gd name="connsiteX48" fmla="*/ 1152270 w 4603109"/>
                <a:gd name="connsiteY48" fmla="*/ 0 h 924402"/>
                <a:gd name="connsiteX49" fmla="*/ 1154934 w 4603109"/>
                <a:gd name="connsiteY49" fmla="*/ 0 h 924402"/>
                <a:gd name="connsiteX50" fmla="*/ 1167881 w 4603109"/>
                <a:gd name="connsiteY50" fmla="*/ 0 h 924402"/>
                <a:gd name="connsiteX51" fmla="*/ 1175544 w 4603109"/>
                <a:gd name="connsiteY51" fmla="*/ 0 h 924402"/>
                <a:gd name="connsiteX52" fmla="*/ 1184998 w 4603109"/>
                <a:gd name="connsiteY52" fmla="*/ 0 h 924402"/>
                <a:gd name="connsiteX53" fmla="*/ 1197946 w 4603109"/>
                <a:gd name="connsiteY53" fmla="*/ 0 h 924402"/>
                <a:gd name="connsiteX54" fmla="*/ 1200205 w 4603109"/>
                <a:gd name="connsiteY54" fmla="*/ 0 h 924402"/>
                <a:gd name="connsiteX55" fmla="*/ 1220978 w 4603109"/>
                <a:gd name="connsiteY55" fmla="*/ 0 h 924402"/>
                <a:gd name="connsiteX56" fmla="*/ 1238487 w 4603109"/>
                <a:gd name="connsiteY56" fmla="*/ 0 h 924402"/>
                <a:gd name="connsiteX57" fmla="*/ 1243956 w 4603109"/>
                <a:gd name="connsiteY57" fmla="*/ 0 h 924402"/>
                <a:gd name="connsiteX58" fmla="*/ 1251042 w 4603109"/>
                <a:gd name="connsiteY58" fmla="*/ 0 h 924402"/>
                <a:gd name="connsiteX59" fmla="*/ 1257637 w 4603109"/>
                <a:gd name="connsiteY59" fmla="*/ 0 h 924402"/>
                <a:gd name="connsiteX60" fmla="*/ 1271587 w 4603109"/>
                <a:gd name="connsiteY60" fmla="*/ 0 h 924402"/>
                <a:gd name="connsiteX61" fmla="*/ 1273249 w 4603109"/>
                <a:gd name="connsiteY61" fmla="*/ 0 h 924402"/>
                <a:gd name="connsiteX62" fmla="*/ 1280039 w 4603109"/>
                <a:gd name="connsiteY62" fmla="*/ 0 h 924402"/>
                <a:gd name="connsiteX63" fmla="*/ 1282703 w 4603109"/>
                <a:gd name="connsiteY63" fmla="*/ 0 h 924402"/>
                <a:gd name="connsiteX64" fmla="*/ 1286178 w 4603109"/>
                <a:gd name="connsiteY64" fmla="*/ 0 h 924402"/>
                <a:gd name="connsiteX65" fmla="*/ 1295146 w 4603109"/>
                <a:gd name="connsiteY65" fmla="*/ 0 h 924402"/>
                <a:gd name="connsiteX66" fmla="*/ 1301651 w 4603109"/>
                <a:gd name="connsiteY66" fmla="*/ 0 h 924402"/>
                <a:gd name="connsiteX67" fmla="*/ 1302284 w 4603109"/>
                <a:gd name="connsiteY67" fmla="*/ 0 h 924402"/>
                <a:gd name="connsiteX68" fmla="*/ 1303313 w 4603109"/>
                <a:gd name="connsiteY68" fmla="*/ 0 h 924402"/>
                <a:gd name="connsiteX69" fmla="*/ 1312767 w 4603109"/>
                <a:gd name="connsiteY69" fmla="*/ 0 h 924402"/>
                <a:gd name="connsiteX70" fmla="*/ 1316242 w 4603109"/>
                <a:gd name="connsiteY70" fmla="*/ 0 h 924402"/>
                <a:gd name="connsiteX71" fmla="*/ 1321886 w 4603109"/>
                <a:gd name="connsiteY71" fmla="*/ 0 h 924402"/>
                <a:gd name="connsiteX72" fmla="*/ 1324685 w 4603109"/>
                <a:gd name="connsiteY72" fmla="*/ 0 h 924402"/>
                <a:gd name="connsiteX73" fmla="*/ 1325211 w 4603109"/>
                <a:gd name="connsiteY73" fmla="*/ 0 h 924402"/>
                <a:gd name="connsiteX74" fmla="*/ 1332348 w 4603109"/>
                <a:gd name="connsiteY74" fmla="*/ 0 h 924402"/>
                <a:gd name="connsiteX75" fmla="*/ 1332714 w 4603109"/>
                <a:gd name="connsiteY75" fmla="*/ 0 h 924402"/>
                <a:gd name="connsiteX76" fmla="*/ 1333135 w 4603109"/>
                <a:gd name="connsiteY76" fmla="*/ 0 h 924402"/>
                <a:gd name="connsiteX77" fmla="*/ 1348747 w 4603109"/>
                <a:gd name="connsiteY77" fmla="*/ 0 h 924402"/>
                <a:gd name="connsiteX78" fmla="*/ 1354749 w 4603109"/>
                <a:gd name="connsiteY78" fmla="*/ 0 h 924402"/>
                <a:gd name="connsiteX79" fmla="*/ 1378811 w 4603109"/>
                <a:gd name="connsiteY79" fmla="*/ 0 h 924402"/>
                <a:gd name="connsiteX80" fmla="*/ 1383745 w 4603109"/>
                <a:gd name="connsiteY80" fmla="*/ 0 h 924402"/>
                <a:gd name="connsiteX81" fmla="*/ 1385406 w 4603109"/>
                <a:gd name="connsiteY81" fmla="*/ 0 h 924402"/>
                <a:gd name="connsiteX82" fmla="*/ 1399356 w 4603109"/>
                <a:gd name="connsiteY82" fmla="*/ 0 h 924402"/>
                <a:gd name="connsiteX83" fmla="*/ 1400513 w 4603109"/>
                <a:gd name="connsiteY83" fmla="*/ 0 h 924402"/>
                <a:gd name="connsiteX84" fmla="*/ 1413947 w 4603109"/>
                <a:gd name="connsiteY84" fmla="*/ 0 h 924402"/>
                <a:gd name="connsiteX85" fmla="*/ 1414442 w 4603109"/>
                <a:gd name="connsiteY85" fmla="*/ 0 h 924402"/>
                <a:gd name="connsiteX86" fmla="*/ 1422915 w 4603109"/>
                <a:gd name="connsiteY86" fmla="*/ 0 h 924402"/>
                <a:gd name="connsiteX87" fmla="*/ 1426390 w 4603109"/>
                <a:gd name="connsiteY87" fmla="*/ 0 h 924402"/>
                <a:gd name="connsiteX88" fmla="*/ 1429420 w 4603109"/>
                <a:gd name="connsiteY88" fmla="*/ 0 h 924402"/>
                <a:gd name="connsiteX89" fmla="*/ 1430053 w 4603109"/>
                <a:gd name="connsiteY89" fmla="*/ 0 h 924402"/>
                <a:gd name="connsiteX90" fmla="*/ 1430206 w 4603109"/>
                <a:gd name="connsiteY90" fmla="*/ 0 h 924402"/>
                <a:gd name="connsiteX91" fmla="*/ 1430577 w 4603109"/>
                <a:gd name="connsiteY91" fmla="*/ 0 h 924402"/>
                <a:gd name="connsiteX92" fmla="*/ 1436843 w 4603109"/>
                <a:gd name="connsiteY92" fmla="*/ 0 h 924402"/>
                <a:gd name="connsiteX93" fmla="*/ 1444011 w 4603109"/>
                <a:gd name="connsiteY93" fmla="*/ 0 h 924402"/>
                <a:gd name="connsiteX94" fmla="*/ 1449655 w 4603109"/>
                <a:gd name="connsiteY94" fmla="*/ 0 h 924402"/>
                <a:gd name="connsiteX95" fmla="*/ 1452454 w 4603109"/>
                <a:gd name="connsiteY95" fmla="*/ 0 h 924402"/>
                <a:gd name="connsiteX96" fmla="*/ 1452980 w 4603109"/>
                <a:gd name="connsiteY96" fmla="*/ 0 h 924402"/>
                <a:gd name="connsiteX97" fmla="*/ 1456455 w 4603109"/>
                <a:gd name="connsiteY97" fmla="*/ 0 h 924402"/>
                <a:gd name="connsiteX98" fmla="*/ 1459664 w 4603109"/>
                <a:gd name="connsiteY98" fmla="*/ 0 h 924402"/>
                <a:gd name="connsiteX99" fmla="*/ 1460117 w 4603109"/>
                <a:gd name="connsiteY99" fmla="*/ 0 h 924402"/>
                <a:gd name="connsiteX100" fmla="*/ 1460483 w 4603109"/>
                <a:gd name="connsiteY100" fmla="*/ 0 h 924402"/>
                <a:gd name="connsiteX101" fmla="*/ 1460904 w 4603109"/>
                <a:gd name="connsiteY101" fmla="*/ 0 h 924402"/>
                <a:gd name="connsiteX102" fmla="*/ 1472926 w 4603109"/>
                <a:gd name="connsiteY102" fmla="*/ 0 h 924402"/>
                <a:gd name="connsiteX103" fmla="*/ 1482518 w 4603109"/>
                <a:gd name="connsiteY103" fmla="*/ 0 h 924402"/>
                <a:gd name="connsiteX104" fmla="*/ 1489729 w 4603109"/>
                <a:gd name="connsiteY104" fmla="*/ 0 h 924402"/>
                <a:gd name="connsiteX105" fmla="*/ 1504116 w 4603109"/>
                <a:gd name="connsiteY105" fmla="*/ 0 h 924402"/>
                <a:gd name="connsiteX106" fmla="*/ 1511514 w 4603109"/>
                <a:gd name="connsiteY106" fmla="*/ 0 h 924402"/>
                <a:gd name="connsiteX107" fmla="*/ 1524740 w 4603109"/>
                <a:gd name="connsiteY107" fmla="*/ 0 h 924402"/>
                <a:gd name="connsiteX108" fmla="*/ 1528282 w 4603109"/>
                <a:gd name="connsiteY108" fmla="*/ 0 h 924402"/>
                <a:gd name="connsiteX109" fmla="*/ 1531757 w 4603109"/>
                <a:gd name="connsiteY109" fmla="*/ 0 h 924402"/>
                <a:gd name="connsiteX110" fmla="*/ 1534181 w 4603109"/>
                <a:gd name="connsiteY110" fmla="*/ 0 h 924402"/>
                <a:gd name="connsiteX111" fmla="*/ 1542211 w 4603109"/>
                <a:gd name="connsiteY111" fmla="*/ 0 h 924402"/>
                <a:gd name="connsiteX112" fmla="*/ 1554159 w 4603109"/>
                <a:gd name="connsiteY112" fmla="*/ 0 h 924402"/>
                <a:gd name="connsiteX113" fmla="*/ 1557318 w 4603109"/>
                <a:gd name="connsiteY113" fmla="*/ 0 h 924402"/>
                <a:gd name="connsiteX114" fmla="*/ 1557975 w 4603109"/>
                <a:gd name="connsiteY114" fmla="*/ 0 h 924402"/>
                <a:gd name="connsiteX115" fmla="*/ 1558346 w 4603109"/>
                <a:gd name="connsiteY115" fmla="*/ 0 h 924402"/>
                <a:gd name="connsiteX116" fmla="*/ 1561822 w 4603109"/>
                <a:gd name="connsiteY116" fmla="*/ 0 h 924402"/>
                <a:gd name="connsiteX117" fmla="*/ 1564612 w 4603109"/>
                <a:gd name="connsiteY117" fmla="*/ 0 h 924402"/>
                <a:gd name="connsiteX118" fmla="*/ 1566857 w 4603109"/>
                <a:gd name="connsiteY118" fmla="*/ 0 h 924402"/>
                <a:gd name="connsiteX119" fmla="*/ 1576919 w 4603109"/>
                <a:gd name="connsiteY119" fmla="*/ 0 h 924402"/>
                <a:gd name="connsiteX120" fmla="*/ 1579719 w 4603109"/>
                <a:gd name="connsiteY120" fmla="*/ 0 h 924402"/>
                <a:gd name="connsiteX121" fmla="*/ 1584224 w 4603109"/>
                <a:gd name="connsiteY121" fmla="*/ 0 h 924402"/>
                <a:gd name="connsiteX122" fmla="*/ 1587382 w 4603109"/>
                <a:gd name="connsiteY122" fmla="*/ 0 h 924402"/>
                <a:gd name="connsiteX123" fmla="*/ 1587433 w 4603109"/>
                <a:gd name="connsiteY123" fmla="*/ 0 h 924402"/>
                <a:gd name="connsiteX124" fmla="*/ 1600695 w 4603109"/>
                <a:gd name="connsiteY124" fmla="*/ 0 h 924402"/>
                <a:gd name="connsiteX125" fmla="*/ 1606834 w 4603109"/>
                <a:gd name="connsiteY125" fmla="*/ 0 h 924402"/>
                <a:gd name="connsiteX126" fmla="*/ 1607256 w 4603109"/>
                <a:gd name="connsiteY126" fmla="*/ 0 h 924402"/>
                <a:gd name="connsiteX127" fmla="*/ 1608325 w 4603109"/>
                <a:gd name="connsiteY127" fmla="*/ 0 h 924402"/>
                <a:gd name="connsiteX128" fmla="*/ 1609783 w 4603109"/>
                <a:gd name="connsiteY128" fmla="*/ 0 h 924402"/>
                <a:gd name="connsiteX129" fmla="*/ 1617498 w 4603109"/>
                <a:gd name="connsiteY129" fmla="*/ 0 h 924402"/>
                <a:gd name="connsiteX130" fmla="*/ 1631885 w 4603109"/>
                <a:gd name="connsiteY130" fmla="*/ 0 h 924402"/>
                <a:gd name="connsiteX131" fmla="*/ 1636899 w 4603109"/>
                <a:gd name="connsiteY131" fmla="*/ 0 h 924402"/>
                <a:gd name="connsiteX132" fmla="*/ 1637320 w 4603109"/>
                <a:gd name="connsiteY132" fmla="*/ 0 h 924402"/>
                <a:gd name="connsiteX133" fmla="*/ 1637445 w 4603109"/>
                <a:gd name="connsiteY133" fmla="*/ 0 h 924402"/>
                <a:gd name="connsiteX134" fmla="*/ 1652509 w 4603109"/>
                <a:gd name="connsiteY134" fmla="*/ 0 h 924402"/>
                <a:gd name="connsiteX135" fmla="*/ 1659526 w 4603109"/>
                <a:gd name="connsiteY135" fmla="*/ 0 h 924402"/>
                <a:gd name="connsiteX136" fmla="*/ 1661950 w 4603109"/>
                <a:gd name="connsiteY136" fmla="*/ 0 h 924402"/>
                <a:gd name="connsiteX137" fmla="*/ 1664952 w 4603109"/>
                <a:gd name="connsiteY137" fmla="*/ 0 h 924402"/>
                <a:gd name="connsiteX138" fmla="*/ 1667212 w 4603109"/>
                <a:gd name="connsiteY138" fmla="*/ 0 h 924402"/>
                <a:gd name="connsiteX139" fmla="*/ 1685087 w 4603109"/>
                <a:gd name="connsiteY139" fmla="*/ 0 h 924402"/>
                <a:gd name="connsiteX140" fmla="*/ 1689591 w 4603109"/>
                <a:gd name="connsiteY140" fmla="*/ 0 h 924402"/>
                <a:gd name="connsiteX141" fmla="*/ 1694626 w 4603109"/>
                <a:gd name="connsiteY141" fmla="*/ 0 h 924402"/>
                <a:gd name="connsiteX142" fmla="*/ 1697276 w 4603109"/>
                <a:gd name="connsiteY142" fmla="*/ 0 h 924402"/>
                <a:gd name="connsiteX143" fmla="*/ 1698000 w 4603109"/>
                <a:gd name="connsiteY143" fmla="*/ 0 h 924402"/>
                <a:gd name="connsiteX144" fmla="*/ 1704688 w 4603109"/>
                <a:gd name="connsiteY144" fmla="*/ 0 h 924402"/>
                <a:gd name="connsiteX145" fmla="*/ 1707488 w 4603109"/>
                <a:gd name="connsiteY145" fmla="*/ 0 h 924402"/>
                <a:gd name="connsiteX146" fmla="*/ 1710963 w 4603109"/>
                <a:gd name="connsiteY146" fmla="*/ 0 h 924402"/>
                <a:gd name="connsiteX147" fmla="*/ 1715151 w 4603109"/>
                <a:gd name="connsiteY147" fmla="*/ 0 h 924402"/>
                <a:gd name="connsiteX148" fmla="*/ 1721928 w 4603109"/>
                <a:gd name="connsiteY148" fmla="*/ 0 h 924402"/>
                <a:gd name="connsiteX149" fmla="*/ 1734603 w 4603109"/>
                <a:gd name="connsiteY149" fmla="*/ 0 h 924402"/>
                <a:gd name="connsiteX150" fmla="*/ 1735025 w 4603109"/>
                <a:gd name="connsiteY150" fmla="*/ 0 h 924402"/>
                <a:gd name="connsiteX151" fmla="*/ 1735558 w 4603109"/>
                <a:gd name="connsiteY151" fmla="*/ 0 h 924402"/>
                <a:gd name="connsiteX152" fmla="*/ 1736094 w 4603109"/>
                <a:gd name="connsiteY152" fmla="*/ 0 h 924402"/>
                <a:gd name="connsiteX153" fmla="*/ 1737552 w 4603109"/>
                <a:gd name="connsiteY153" fmla="*/ 0 h 924402"/>
                <a:gd name="connsiteX154" fmla="*/ 1741027 w 4603109"/>
                <a:gd name="connsiteY154" fmla="*/ 0 h 924402"/>
                <a:gd name="connsiteX155" fmla="*/ 1747046 w 4603109"/>
                <a:gd name="connsiteY155" fmla="*/ 0 h 924402"/>
                <a:gd name="connsiteX156" fmla="*/ 1748537 w 4603109"/>
                <a:gd name="connsiteY156" fmla="*/ 0 h 924402"/>
                <a:gd name="connsiteX157" fmla="*/ 1753052 w 4603109"/>
                <a:gd name="connsiteY157" fmla="*/ 0 h 924402"/>
                <a:gd name="connsiteX158" fmla="*/ 1757499 w 4603109"/>
                <a:gd name="connsiteY158" fmla="*/ 0 h 924402"/>
                <a:gd name="connsiteX159" fmla="*/ 1764668 w 4603109"/>
                <a:gd name="connsiteY159" fmla="*/ 0 h 924402"/>
                <a:gd name="connsiteX160" fmla="*/ 1765089 w 4603109"/>
                <a:gd name="connsiteY160" fmla="*/ 0 h 924402"/>
                <a:gd name="connsiteX161" fmla="*/ 1765214 w 4603109"/>
                <a:gd name="connsiteY161" fmla="*/ 0 h 924402"/>
                <a:gd name="connsiteX162" fmla="*/ 1770320 w 4603109"/>
                <a:gd name="connsiteY162" fmla="*/ 0 h 924402"/>
                <a:gd name="connsiteX163" fmla="*/ 1777110 w 4603109"/>
                <a:gd name="connsiteY163" fmla="*/ 0 h 924402"/>
                <a:gd name="connsiteX164" fmla="*/ 1779774 w 4603109"/>
                <a:gd name="connsiteY164" fmla="*/ 0 h 924402"/>
                <a:gd name="connsiteX165" fmla="*/ 1792721 w 4603109"/>
                <a:gd name="connsiteY165" fmla="*/ 0 h 924402"/>
                <a:gd name="connsiteX166" fmla="*/ 1794981 w 4603109"/>
                <a:gd name="connsiteY166" fmla="*/ 0 h 924402"/>
                <a:gd name="connsiteX167" fmla="*/ 1825045 w 4603109"/>
                <a:gd name="connsiteY167" fmla="*/ 0 h 924402"/>
                <a:gd name="connsiteX168" fmla="*/ 1825769 w 4603109"/>
                <a:gd name="connsiteY168" fmla="*/ 0 h 924402"/>
                <a:gd name="connsiteX169" fmla="*/ 1838732 w 4603109"/>
                <a:gd name="connsiteY169" fmla="*/ 0 h 924402"/>
                <a:gd name="connsiteX170" fmla="*/ 1845818 w 4603109"/>
                <a:gd name="connsiteY170" fmla="*/ 0 h 924402"/>
                <a:gd name="connsiteX171" fmla="*/ 1849697 w 4603109"/>
                <a:gd name="connsiteY171" fmla="*/ 0 h 924402"/>
                <a:gd name="connsiteX172" fmla="*/ 1852412 w 4603109"/>
                <a:gd name="connsiteY172" fmla="*/ 0 h 924402"/>
                <a:gd name="connsiteX173" fmla="*/ 1853903 w 4603109"/>
                <a:gd name="connsiteY173" fmla="*/ 0 h 924402"/>
                <a:gd name="connsiteX174" fmla="*/ 1863327 w 4603109"/>
                <a:gd name="connsiteY174" fmla="*/ 0 h 924402"/>
                <a:gd name="connsiteX175" fmla="*/ 1868796 w 4603109"/>
                <a:gd name="connsiteY175" fmla="*/ 0 h 924402"/>
                <a:gd name="connsiteX176" fmla="*/ 1874815 w 4603109"/>
                <a:gd name="connsiteY176" fmla="*/ 0 h 924402"/>
                <a:gd name="connsiteX177" fmla="*/ 1876306 w 4603109"/>
                <a:gd name="connsiteY177" fmla="*/ 0 h 924402"/>
                <a:gd name="connsiteX178" fmla="*/ 1880821 w 4603109"/>
                <a:gd name="connsiteY178" fmla="*/ 0 h 924402"/>
                <a:gd name="connsiteX179" fmla="*/ 1882477 w 4603109"/>
                <a:gd name="connsiteY179" fmla="*/ 0 h 924402"/>
                <a:gd name="connsiteX180" fmla="*/ 1883936 w 4603109"/>
                <a:gd name="connsiteY180" fmla="*/ 0 h 924402"/>
                <a:gd name="connsiteX181" fmla="*/ 1885268 w 4603109"/>
                <a:gd name="connsiteY181" fmla="*/ 0 h 924402"/>
                <a:gd name="connsiteX182" fmla="*/ 1896427 w 4603109"/>
                <a:gd name="connsiteY182" fmla="*/ 0 h 924402"/>
                <a:gd name="connsiteX183" fmla="*/ 1898089 w 4603109"/>
                <a:gd name="connsiteY183" fmla="*/ 0 h 924402"/>
                <a:gd name="connsiteX184" fmla="*/ 1904879 w 4603109"/>
                <a:gd name="connsiteY184" fmla="*/ 0 h 924402"/>
                <a:gd name="connsiteX185" fmla="*/ 1907543 w 4603109"/>
                <a:gd name="connsiteY185" fmla="*/ 0 h 924402"/>
                <a:gd name="connsiteX186" fmla="*/ 1911018 w 4603109"/>
                <a:gd name="connsiteY186" fmla="*/ 0 h 924402"/>
                <a:gd name="connsiteX187" fmla="*/ 1919986 w 4603109"/>
                <a:gd name="connsiteY187" fmla="*/ 0 h 924402"/>
                <a:gd name="connsiteX188" fmla="*/ 1927124 w 4603109"/>
                <a:gd name="connsiteY188" fmla="*/ 0 h 924402"/>
                <a:gd name="connsiteX189" fmla="*/ 1927489 w 4603109"/>
                <a:gd name="connsiteY189" fmla="*/ 0 h 924402"/>
                <a:gd name="connsiteX190" fmla="*/ 1927911 w 4603109"/>
                <a:gd name="connsiteY190" fmla="*/ 0 h 924402"/>
                <a:gd name="connsiteX191" fmla="*/ 1929402 w 4603109"/>
                <a:gd name="connsiteY191" fmla="*/ 0 h 924402"/>
                <a:gd name="connsiteX192" fmla="*/ 1946726 w 4603109"/>
                <a:gd name="connsiteY192" fmla="*/ 0 h 924402"/>
                <a:gd name="connsiteX193" fmla="*/ 1949525 w 4603109"/>
                <a:gd name="connsiteY193" fmla="*/ 0 h 924402"/>
                <a:gd name="connsiteX194" fmla="*/ 1957554 w 4603109"/>
                <a:gd name="connsiteY194" fmla="*/ 0 h 924402"/>
                <a:gd name="connsiteX195" fmla="*/ 1957975 w 4603109"/>
                <a:gd name="connsiteY195" fmla="*/ 0 h 924402"/>
                <a:gd name="connsiteX196" fmla="*/ 1973587 w 4603109"/>
                <a:gd name="connsiteY196" fmla="*/ 0 h 924402"/>
                <a:gd name="connsiteX197" fmla="*/ 1978520 w 4603109"/>
                <a:gd name="connsiteY197" fmla="*/ 0 h 924402"/>
                <a:gd name="connsiteX198" fmla="*/ 1980012 w 4603109"/>
                <a:gd name="connsiteY198" fmla="*/ 0 h 924402"/>
                <a:gd name="connsiteX199" fmla="*/ 1980181 w 4603109"/>
                <a:gd name="connsiteY199" fmla="*/ 0 h 924402"/>
                <a:gd name="connsiteX200" fmla="*/ 1981672 w 4603109"/>
                <a:gd name="connsiteY200" fmla="*/ 0 h 924402"/>
                <a:gd name="connsiteX201" fmla="*/ 2008585 w 4603109"/>
                <a:gd name="connsiteY201" fmla="*/ 0 h 924402"/>
                <a:gd name="connsiteX202" fmla="*/ 2009218 w 4603109"/>
                <a:gd name="connsiteY202" fmla="*/ 0 h 924402"/>
                <a:gd name="connsiteX203" fmla="*/ 2010246 w 4603109"/>
                <a:gd name="connsiteY203" fmla="*/ 0 h 924402"/>
                <a:gd name="connsiteX204" fmla="*/ 2010709 w 4603109"/>
                <a:gd name="connsiteY204" fmla="*/ 0 h 924402"/>
                <a:gd name="connsiteX205" fmla="*/ 2011705 w 4603109"/>
                <a:gd name="connsiteY205" fmla="*/ 0 h 924402"/>
                <a:gd name="connsiteX206" fmla="*/ 2024147 w 4603109"/>
                <a:gd name="connsiteY206" fmla="*/ 0 h 924402"/>
                <a:gd name="connsiteX207" fmla="*/ 2024196 w 4603109"/>
                <a:gd name="connsiteY207" fmla="*/ 0 h 924402"/>
                <a:gd name="connsiteX208" fmla="*/ 2024981 w 4603109"/>
                <a:gd name="connsiteY208" fmla="*/ 0 h 924402"/>
                <a:gd name="connsiteX209" fmla="*/ 2025353 w 4603109"/>
                <a:gd name="connsiteY209" fmla="*/ 0 h 924402"/>
                <a:gd name="connsiteX210" fmla="*/ 2026473 w 4603109"/>
                <a:gd name="connsiteY210" fmla="*/ 0 h 924402"/>
                <a:gd name="connsiteX211" fmla="*/ 2031619 w 4603109"/>
                <a:gd name="connsiteY211" fmla="*/ 0 h 924402"/>
                <a:gd name="connsiteX212" fmla="*/ 2033110 w 4603109"/>
                <a:gd name="connsiteY212" fmla="*/ 0 h 924402"/>
                <a:gd name="connsiteX213" fmla="*/ 2038787 w 4603109"/>
                <a:gd name="connsiteY213" fmla="*/ 0 h 924402"/>
                <a:gd name="connsiteX214" fmla="*/ 2039282 w 4603109"/>
                <a:gd name="connsiteY214" fmla="*/ 0 h 924402"/>
                <a:gd name="connsiteX215" fmla="*/ 2047755 w 4603109"/>
                <a:gd name="connsiteY215" fmla="*/ 0 h 924402"/>
                <a:gd name="connsiteX216" fmla="*/ 2051230 w 4603109"/>
                <a:gd name="connsiteY216" fmla="*/ 0 h 924402"/>
                <a:gd name="connsiteX217" fmla="*/ 2054893 w 4603109"/>
                <a:gd name="connsiteY217" fmla="*/ 0 h 924402"/>
                <a:gd name="connsiteX218" fmla="*/ 2055046 w 4603109"/>
                <a:gd name="connsiteY218" fmla="*/ 0 h 924402"/>
                <a:gd name="connsiteX219" fmla="*/ 2055258 w 4603109"/>
                <a:gd name="connsiteY219" fmla="*/ 0 h 924402"/>
                <a:gd name="connsiteX220" fmla="*/ 2055680 w 4603109"/>
                <a:gd name="connsiteY220" fmla="*/ 0 h 924402"/>
                <a:gd name="connsiteX221" fmla="*/ 2057171 w 4603109"/>
                <a:gd name="connsiteY221" fmla="*/ 0 h 924402"/>
                <a:gd name="connsiteX222" fmla="*/ 2061683 w 4603109"/>
                <a:gd name="connsiteY222" fmla="*/ 0 h 924402"/>
                <a:gd name="connsiteX223" fmla="*/ 2067702 w 4603109"/>
                <a:gd name="connsiteY223" fmla="*/ 0 h 924402"/>
                <a:gd name="connsiteX224" fmla="*/ 2074495 w 4603109"/>
                <a:gd name="connsiteY224" fmla="*/ 0 h 924402"/>
                <a:gd name="connsiteX225" fmla="*/ 2077294 w 4603109"/>
                <a:gd name="connsiteY225" fmla="*/ 0 h 924402"/>
                <a:gd name="connsiteX226" fmla="*/ 2084504 w 4603109"/>
                <a:gd name="connsiteY226" fmla="*/ 0 h 924402"/>
                <a:gd name="connsiteX227" fmla="*/ 2085323 w 4603109"/>
                <a:gd name="connsiteY227" fmla="*/ 0 h 924402"/>
                <a:gd name="connsiteX228" fmla="*/ 2085744 w 4603109"/>
                <a:gd name="connsiteY228" fmla="*/ 0 h 924402"/>
                <a:gd name="connsiteX229" fmla="*/ 2097766 w 4603109"/>
                <a:gd name="connsiteY229" fmla="*/ 0 h 924402"/>
                <a:gd name="connsiteX230" fmla="*/ 2106289 w 4603109"/>
                <a:gd name="connsiteY230" fmla="*/ 0 h 924402"/>
                <a:gd name="connsiteX231" fmla="*/ 2107781 w 4603109"/>
                <a:gd name="connsiteY231" fmla="*/ 0 h 924402"/>
                <a:gd name="connsiteX232" fmla="*/ 2128956 w 4603109"/>
                <a:gd name="connsiteY232" fmla="*/ 0 h 924402"/>
                <a:gd name="connsiteX233" fmla="*/ 2129514 w 4603109"/>
                <a:gd name="connsiteY233" fmla="*/ 0 h 924402"/>
                <a:gd name="connsiteX234" fmla="*/ 2136354 w 4603109"/>
                <a:gd name="connsiteY234" fmla="*/ 0 h 924402"/>
                <a:gd name="connsiteX235" fmla="*/ 2136987 w 4603109"/>
                <a:gd name="connsiteY235" fmla="*/ 0 h 924402"/>
                <a:gd name="connsiteX236" fmla="*/ 2138478 w 4603109"/>
                <a:gd name="connsiteY236" fmla="*/ 0 h 924402"/>
                <a:gd name="connsiteX237" fmla="*/ 2151916 w 4603109"/>
                <a:gd name="connsiteY237" fmla="*/ 0 h 924402"/>
                <a:gd name="connsiteX238" fmla="*/ 2152750 w 4603109"/>
                <a:gd name="connsiteY238" fmla="*/ 0 h 924402"/>
                <a:gd name="connsiteX239" fmla="*/ 2153122 w 4603109"/>
                <a:gd name="connsiteY239" fmla="*/ 0 h 924402"/>
                <a:gd name="connsiteX240" fmla="*/ 2154242 w 4603109"/>
                <a:gd name="connsiteY240" fmla="*/ 0 h 924402"/>
                <a:gd name="connsiteX241" fmla="*/ 2156597 w 4603109"/>
                <a:gd name="connsiteY241" fmla="*/ 0 h 924402"/>
                <a:gd name="connsiteX242" fmla="*/ 2159388 w 4603109"/>
                <a:gd name="connsiteY242" fmla="*/ 0 h 924402"/>
                <a:gd name="connsiteX243" fmla="*/ 2160879 w 4603109"/>
                <a:gd name="connsiteY243" fmla="*/ 0 h 924402"/>
                <a:gd name="connsiteX244" fmla="*/ 2161633 w 4603109"/>
                <a:gd name="connsiteY244" fmla="*/ 0 h 924402"/>
                <a:gd name="connsiteX245" fmla="*/ 2167051 w 4603109"/>
                <a:gd name="connsiteY245" fmla="*/ 0 h 924402"/>
                <a:gd name="connsiteX246" fmla="*/ 2178999 w 4603109"/>
                <a:gd name="connsiteY246" fmla="*/ 0 h 924402"/>
                <a:gd name="connsiteX247" fmla="*/ 2182158 w 4603109"/>
                <a:gd name="connsiteY247" fmla="*/ 0 h 924402"/>
                <a:gd name="connsiteX248" fmla="*/ 2182815 w 4603109"/>
                <a:gd name="connsiteY248" fmla="*/ 0 h 924402"/>
                <a:gd name="connsiteX249" fmla="*/ 2188666 w 4603109"/>
                <a:gd name="connsiteY249" fmla="*/ 0 h 924402"/>
                <a:gd name="connsiteX250" fmla="*/ 2189452 w 4603109"/>
                <a:gd name="connsiteY250" fmla="*/ 0 h 924402"/>
                <a:gd name="connsiteX251" fmla="*/ 2191697 w 4603109"/>
                <a:gd name="connsiteY251" fmla="*/ 0 h 924402"/>
                <a:gd name="connsiteX252" fmla="*/ 2195471 w 4603109"/>
                <a:gd name="connsiteY252" fmla="*/ 0 h 924402"/>
                <a:gd name="connsiteX253" fmla="*/ 2201759 w 4603109"/>
                <a:gd name="connsiteY253" fmla="*/ 0 h 924402"/>
                <a:gd name="connsiteX254" fmla="*/ 2203100 w 4603109"/>
                <a:gd name="connsiteY254" fmla="*/ 0 h 924402"/>
                <a:gd name="connsiteX255" fmla="*/ 2204559 w 4603109"/>
                <a:gd name="connsiteY255" fmla="*/ 0 h 924402"/>
                <a:gd name="connsiteX256" fmla="*/ 2204591 w 4603109"/>
                <a:gd name="connsiteY256" fmla="*/ 0 h 924402"/>
                <a:gd name="connsiteX257" fmla="*/ 2212273 w 4603109"/>
                <a:gd name="connsiteY257" fmla="*/ 0 h 924402"/>
                <a:gd name="connsiteX258" fmla="*/ 2225535 w 4603109"/>
                <a:gd name="connsiteY258" fmla="*/ 0 h 924402"/>
                <a:gd name="connsiteX259" fmla="*/ 2231674 w 4603109"/>
                <a:gd name="connsiteY259" fmla="*/ 0 h 924402"/>
                <a:gd name="connsiteX260" fmla="*/ 2232096 w 4603109"/>
                <a:gd name="connsiteY260" fmla="*/ 0 h 924402"/>
                <a:gd name="connsiteX261" fmla="*/ 2232220 w 4603109"/>
                <a:gd name="connsiteY261" fmla="*/ 0 h 924402"/>
                <a:gd name="connsiteX262" fmla="*/ 2233118 w 4603109"/>
                <a:gd name="connsiteY262" fmla="*/ 0 h 924402"/>
                <a:gd name="connsiteX263" fmla="*/ 2233165 w 4603109"/>
                <a:gd name="connsiteY263" fmla="*/ 0 h 924402"/>
                <a:gd name="connsiteX264" fmla="*/ 2256725 w 4603109"/>
                <a:gd name="connsiteY264" fmla="*/ 0 h 924402"/>
                <a:gd name="connsiteX265" fmla="*/ 2257283 w 4603109"/>
                <a:gd name="connsiteY265" fmla="*/ 0 h 924402"/>
                <a:gd name="connsiteX266" fmla="*/ 2262285 w 4603109"/>
                <a:gd name="connsiteY266" fmla="*/ 0 h 924402"/>
                <a:gd name="connsiteX267" fmla="*/ 2284366 w 4603109"/>
                <a:gd name="connsiteY267" fmla="*/ 0 h 924402"/>
                <a:gd name="connsiteX268" fmla="*/ 2289402 w 4603109"/>
                <a:gd name="connsiteY268" fmla="*/ 0 h 924402"/>
                <a:gd name="connsiteX269" fmla="*/ 2292052 w 4603109"/>
                <a:gd name="connsiteY269" fmla="*/ 0 h 924402"/>
                <a:gd name="connsiteX270" fmla="*/ 2299271 w 4603109"/>
                <a:gd name="connsiteY270" fmla="*/ 0 h 924402"/>
                <a:gd name="connsiteX271" fmla="*/ 2308721 w 4603109"/>
                <a:gd name="connsiteY271" fmla="*/ 0 h 924402"/>
                <a:gd name="connsiteX272" fmla="*/ 2309927 w 4603109"/>
                <a:gd name="connsiteY272" fmla="*/ 0 h 924402"/>
                <a:gd name="connsiteX273" fmla="*/ 2316435 w 4603109"/>
                <a:gd name="connsiteY273" fmla="*/ 0 h 924402"/>
                <a:gd name="connsiteX274" fmla="*/ 2316703 w 4603109"/>
                <a:gd name="connsiteY274" fmla="*/ 0 h 924402"/>
                <a:gd name="connsiteX275" fmla="*/ 2319466 w 4603109"/>
                <a:gd name="connsiteY275" fmla="*/ 0 h 924402"/>
                <a:gd name="connsiteX276" fmla="*/ 2322840 w 4603109"/>
                <a:gd name="connsiteY276" fmla="*/ 0 h 924402"/>
                <a:gd name="connsiteX277" fmla="*/ 2329528 w 4603109"/>
                <a:gd name="connsiteY277" fmla="*/ 0 h 924402"/>
                <a:gd name="connsiteX278" fmla="*/ 2330869 w 4603109"/>
                <a:gd name="connsiteY278" fmla="*/ 0 h 924402"/>
                <a:gd name="connsiteX279" fmla="*/ 2332328 w 4603109"/>
                <a:gd name="connsiteY279" fmla="*/ 0 h 924402"/>
                <a:gd name="connsiteX280" fmla="*/ 2332360 w 4603109"/>
                <a:gd name="connsiteY280" fmla="*/ 0 h 924402"/>
                <a:gd name="connsiteX281" fmla="*/ 2335803 w 4603109"/>
                <a:gd name="connsiteY281" fmla="*/ 0 h 924402"/>
                <a:gd name="connsiteX282" fmla="*/ 2343312 w 4603109"/>
                <a:gd name="connsiteY282" fmla="*/ 0 h 924402"/>
                <a:gd name="connsiteX283" fmla="*/ 2344804 w 4603109"/>
                <a:gd name="connsiteY283" fmla="*/ 0 h 924402"/>
                <a:gd name="connsiteX284" fmla="*/ 2346768 w 4603109"/>
                <a:gd name="connsiteY284" fmla="*/ 0 h 924402"/>
                <a:gd name="connsiteX285" fmla="*/ 2347827 w 4603109"/>
                <a:gd name="connsiteY285" fmla="*/ 0 h 924402"/>
                <a:gd name="connsiteX286" fmla="*/ 2352274 w 4603109"/>
                <a:gd name="connsiteY286" fmla="*/ 0 h 924402"/>
                <a:gd name="connsiteX287" fmla="*/ 2359443 w 4603109"/>
                <a:gd name="connsiteY287" fmla="*/ 0 h 924402"/>
                <a:gd name="connsiteX288" fmla="*/ 2359865 w 4603109"/>
                <a:gd name="connsiteY288" fmla="*/ 0 h 924402"/>
                <a:gd name="connsiteX289" fmla="*/ 2359989 w 4603109"/>
                <a:gd name="connsiteY289" fmla="*/ 0 h 924402"/>
                <a:gd name="connsiteX290" fmla="*/ 2360887 w 4603109"/>
                <a:gd name="connsiteY290" fmla="*/ 0 h 924402"/>
                <a:gd name="connsiteX291" fmla="*/ 2360934 w 4603109"/>
                <a:gd name="connsiteY291" fmla="*/ 0 h 924402"/>
                <a:gd name="connsiteX292" fmla="*/ 2371886 w 4603109"/>
                <a:gd name="connsiteY292" fmla="*/ 0 h 924402"/>
                <a:gd name="connsiteX293" fmla="*/ 2373377 w 4603109"/>
                <a:gd name="connsiteY293" fmla="*/ 0 h 924402"/>
                <a:gd name="connsiteX294" fmla="*/ 2377892 w 4603109"/>
                <a:gd name="connsiteY294" fmla="*/ 0 h 924402"/>
                <a:gd name="connsiteX295" fmla="*/ 2382339 w 4603109"/>
                <a:gd name="connsiteY295" fmla="*/ 0 h 924402"/>
                <a:gd name="connsiteX296" fmla="*/ 2390054 w 4603109"/>
                <a:gd name="connsiteY296" fmla="*/ 0 h 924402"/>
                <a:gd name="connsiteX297" fmla="*/ 2419821 w 4603109"/>
                <a:gd name="connsiteY297" fmla="*/ 0 h 924402"/>
                <a:gd name="connsiteX298" fmla="*/ 2427040 w 4603109"/>
                <a:gd name="connsiteY298" fmla="*/ 0 h 924402"/>
                <a:gd name="connsiteX299" fmla="*/ 2436490 w 4603109"/>
                <a:gd name="connsiteY299" fmla="*/ 0 h 924402"/>
                <a:gd name="connsiteX300" fmla="*/ 2444472 w 4603109"/>
                <a:gd name="connsiteY300" fmla="*/ 0 h 924402"/>
                <a:gd name="connsiteX301" fmla="*/ 2448678 w 4603109"/>
                <a:gd name="connsiteY301" fmla="*/ 0 h 924402"/>
                <a:gd name="connsiteX302" fmla="*/ 2450171 w 4603109"/>
                <a:gd name="connsiteY302" fmla="*/ 0 h 924402"/>
                <a:gd name="connsiteX303" fmla="*/ 2450609 w 4603109"/>
                <a:gd name="connsiteY303" fmla="*/ 0 h 924402"/>
                <a:gd name="connsiteX304" fmla="*/ 2463572 w 4603109"/>
                <a:gd name="connsiteY304" fmla="*/ 0 h 924402"/>
                <a:gd name="connsiteX305" fmla="*/ 2471081 w 4603109"/>
                <a:gd name="connsiteY305" fmla="*/ 0 h 924402"/>
                <a:gd name="connsiteX306" fmla="*/ 2472573 w 4603109"/>
                <a:gd name="connsiteY306" fmla="*/ 0 h 924402"/>
                <a:gd name="connsiteX307" fmla="*/ 2474537 w 4603109"/>
                <a:gd name="connsiteY307" fmla="*/ 0 h 924402"/>
                <a:gd name="connsiteX308" fmla="*/ 2475596 w 4603109"/>
                <a:gd name="connsiteY308" fmla="*/ 0 h 924402"/>
                <a:gd name="connsiteX309" fmla="*/ 2477252 w 4603109"/>
                <a:gd name="connsiteY309" fmla="*/ 0 h 924402"/>
                <a:gd name="connsiteX310" fmla="*/ 2478712 w 4603109"/>
                <a:gd name="connsiteY310" fmla="*/ 0 h 924402"/>
                <a:gd name="connsiteX311" fmla="*/ 2478743 w 4603109"/>
                <a:gd name="connsiteY311" fmla="*/ 0 h 924402"/>
                <a:gd name="connsiteX312" fmla="*/ 2480043 w 4603109"/>
                <a:gd name="connsiteY312" fmla="*/ 0 h 924402"/>
                <a:gd name="connsiteX313" fmla="*/ 2499655 w 4603109"/>
                <a:gd name="connsiteY313" fmla="*/ 0 h 924402"/>
                <a:gd name="connsiteX314" fmla="*/ 2501146 w 4603109"/>
                <a:gd name="connsiteY314" fmla="*/ 0 h 924402"/>
                <a:gd name="connsiteX315" fmla="*/ 2505661 w 4603109"/>
                <a:gd name="connsiteY315" fmla="*/ 0 h 924402"/>
                <a:gd name="connsiteX316" fmla="*/ 2508776 w 4603109"/>
                <a:gd name="connsiteY316" fmla="*/ 0 h 924402"/>
                <a:gd name="connsiteX317" fmla="*/ 2510108 w 4603109"/>
                <a:gd name="connsiteY317" fmla="*/ 0 h 924402"/>
                <a:gd name="connsiteX318" fmla="*/ 2524178 w 4603109"/>
                <a:gd name="connsiteY318" fmla="*/ 0 h 924402"/>
                <a:gd name="connsiteX319" fmla="*/ 2525248 w 4603109"/>
                <a:gd name="connsiteY319" fmla="*/ 0 h 924402"/>
                <a:gd name="connsiteX320" fmla="*/ 2525669 w 4603109"/>
                <a:gd name="connsiteY320" fmla="*/ 0 h 924402"/>
                <a:gd name="connsiteX321" fmla="*/ 2552329 w 4603109"/>
                <a:gd name="connsiteY321" fmla="*/ 0 h 924402"/>
                <a:gd name="connsiteX322" fmla="*/ 2552751 w 4603109"/>
                <a:gd name="connsiteY322" fmla="*/ 0 h 924402"/>
                <a:gd name="connsiteX323" fmla="*/ 2554242 w 4603109"/>
                <a:gd name="connsiteY323" fmla="*/ 0 h 924402"/>
                <a:gd name="connsiteX324" fmla="*/ 2574787 w 4603109"/>
                <a:gd name="connsiteY324" fmla="*/ 0 h 924402"/>
                <a:gd name="connsiteX325" fmla="*/ 2576279 w 4603109"/>
                <a:gd name="connsiteY325" fmla="*/ 0 h 924402"/>
                <a:gd name="connsiteX326" fmla="*/ 2576447 w 4603109"/>
                <a:gd name="connsiteY326" fmla="*/ 0 h 924402"/>
                <a:gd name="connsiteX327" fmla="*/ 2577940 w 4603109"/>
                <a:gd name="connsiteY327" fmla="*/ 0 h 924402"/>
                <a:gd name="connsiteX328" fmla="*/ 2603360 w 4603109"/>
                <a:gd name="connsiteY328" fmla="*/ 0 h 924402"/>
                <a:gd name="connsiteX329" fmla="*/ 2604852 w 4603109"/>
                <a:gd name="connsiteY329" fmla="*/ 0 h 924402"/>
                <a:gd name="connsiteX330" fmla="*/ 2605021 w 4603109"/>
                <a:gd name="connsiteY330" fmla="*/ 0 h 924402"/>
                <a:gd name="connsiteX331" fmla="*/ 2605484 w 4603109"/>
                <a:gd name="connsiteY331" fmla="*/ 0 h 924402"/>
                <a:gd name="connsiteX332" fmla="*/ 2606481 w 4603109"/>
                <a:gd name="connsiteY332" fmla="*/ 0 h 924402"/>
                <a:gd name="connsiteX333" fmla="*/ 2606512 w 4603109"/>
                <a:gd name="connsiteY333" fmla="*/ 0 h 924402"/>
                <a:gd name="connsiteX334" fmla="*/ 2606976 w 4603109"/>
                <a:gd name="connsiteY334" fmla="*/ 0 h 924402"/>
                <a:gd name="connsiteX335" fmla="*/ 2618923 w 4603109"/>
                <a:gd name="connsiteY335" fmla="*/ 0 h 924402"/>
                <a:gd name="connsiteX336" fmla="*/ 2621248 w 4603109"/>
                <a:gd name="connsiteY336" fmla="*/ 0 h 924402"/>
                <a:gd name="connsiteX337" fmla="*/ 2622740 w 4603109"/>
                <a:gd name="connsiteY337" fmla="*/ 0 h 924402"/>
                <a:gd name="connsiteX338" fmla="*/ 2627885 w 4603109"/>
                <a:gd name="connsiteY338" fmla="*/ 0 h 924402"/>
                <a:gd name="connsiteX339" fmla="*/ 2629377 w 4603109"/>
                <a:gd name="connsiteY339" fmla="*/ 0 h 924402"/>
                <a:gd name="connsiteX340" fmla="*/ 2634058 w 4603109"/>
                <a:gd name="connsiteY340" fmla="*/ 0 h 924402"/>
                <a:gd name="connsiteX341" fmla="*/ 2635549 w 4603109"/>
                <a:gd name="connsiteY341" fmla="*/ 0 h 924402"/>
                <a:gd name="connsiteX342" fmla="*/ 2636545 w 4603109"/>
                <a:gd name="connsiteY342" fmla="*/ 0 h 924402"/>
                <a:gd name="connsiteX343" fmla="*/ 2648987 w 4603109"/>
                <a:gd name="connsiteY343" fmla="*/ 0 h 924402"/>
                <a:gd name="connsiteX344" fmla="*/ 2649821 w 4603109"/>
                <a:gd name="connsiteY344" fmla="*/ 0 h 924402"/>
                <a:gd name="connsiteX345" fmla="*/ 2651313 w 4603109"/>
                <a:gd name="connsiteY345" fmla="*/ 0 h 924402"/>
                <a:gd name="connsiteX346" fmla="*/ 2651947 w 4603109"/>
                <a:gd name="connsiteY346" fmla="*/ 0 h 924402"/>
                <a:gd name="connsiteX347" fmla="*/ 2653017 w 4603109"/>
                <a:gd name="connsiteY347" fmla="*/ 0 h 924402"/>
                <a:gd name="connsiteX348" fmla="*/ 2653438 w 4603109"/>
                <a:gd name="connsiteY348" fmla="*/ 0 h 924402"/>
                <a:gd name="connsiteX349" fmla="*/ 2656459 w 4603109"/>
                <a:gd name="connsiteY349" fmla="*/ 0 h 924402"/>
                <a:gd name="connsiteX350" fmla="*/ 2657950 w 4603109"/>
                <a:gd name="connsiteY350" fmla="*/ 0 h 924402"/>
                <a:gd name="connsiteX351" fmla="*/ 2665460 w 4603109"/>
                <a:gd name="connsiteY351" fmla="*/ 0 h 924402"/>
                <a:gd name="connsiteX352" fmla="*/ 2680098 w 4603109"/>
                <a:gd name="connsiteY352" fmla="*/ 0 h 924402"/>
                <a:gd name="connsiteX353" fmla="*/ 2680520 w 4603109"/>
                <a:gd name="connsiteY353" fmla="*/ 0 h 924402"/>
                <a:gd name="connsiteX354" fmla="*/ 2682011 w 4603109"/>
                <a:gd name="connsiteY354" fmla="*/ 0 h 924402"/>
                <a:gd name="connsiteX355" fmla="*/ 2692542 w 4603109"/>
                <a:gd name="connsiteY355" fmla="*/ 0 h 924402"/>
                <a:gd name="connsiteX356" fmla="*/ 2702556 w 4603109"/>
                <a:gd name="connsiteY356" fmla="*/ 0 h 924402"/>
                <a:gd name="connsiteX357" fmla="*/ 2704048 w 4603109"/>
                <a:gd name="connsiteY357" fmla="*/ 0 h 924402"/>
                <a:gd name="connsiteX358" fmla="*/ 2724289 w 4603109"/>
                <a:gd name="connsiteY358" fmla="*/ 0 h 924402"/>
                <a:gd name="connsiteX359" fmla="*/ 2731129 w 4603109"/>
                <a:gd name="connsiteY359" fmla="*/ 0 h 924402"/>
                <a:gd name="connsiteX360" fmla="*/ 2732621 w 4603109"/>
                <a:gd name="connsiteY360" fmla="*/ 0 h 924402"/>
                <a:gd name="connsiteX361" fmla="*/ 2733253 w 4603109"/>
                <a:gd name="connsiteY361" fmla="*/ 0 h 924402"/>
                <a:gd name="connsiteX362" fmla="*/ 2734745 w 4603109"/>
                <a:gd name="connsiteY362" fmla="*/ 0 h 924402"/>
                <a:gd name="connsiteX363" fmla="*/ 2746692 w 4603109"/>
                <a:gd name="connsiteY363" fmla="*/ 0 h 924402"/>
                <a:gd name="connsiteX364" fmla="*/ 2749017 w 4603109"/>
                <a:gd name="connsiteY364" fmla="*/ 0 h 924402"/>
                <a:gd name="connsiteX365" fmla="*/ 2750509 w 4603109"/>
                <a:gd name="connsiteY365" fmla="*/ 0 h 924402"/>
                <a:gd name="connsiteX366" fmla="*/ 2754354 w 4603109"/>
                <a:gd name="connsiteY366" fmla="*/ 0 h 924402"/>
                <a:gd name="connsiteX367" fmla="*/ 2755654 w 4603109"/>
                <a:gd name="connsiteY367" fmla="*/ 0 h 924402"/>
                <a:gd name="connsiteX368" fmla="*/ 2757146 w 4603109"/>
                <a:gd name="connsiteY368" fmla="*/ 0 h 924402"/>
                <a:gd name="connsiteX369" fmla="*/ 2761827 w 4603109"/>
                <a:gd name="connsiteY369" fmla="*/ 0 h 924402"/>
                <a:gd name="connsiteX370" fmla="*/ 2763318 w 4603109"/>
                <a:gd name="connsiteY370" fmla="*/ 0 h 924402"/>
                <a:gd name="connsiteX371" fmla="*/ 2776756 w 4603109"/>
                <a:gd name="connsiteY371" fmla="*/ 0 h 924402"/>
                <a:gd name="connsiteX372" fmla="*/ 2777590 w 4603109"/>
                <a:gd name="connsiteY372" fmla="*/ 0 h 924402"/>
                <a:gd name="connsiteX373" fmla="*/ 2779082 w 4603109"/>
                <a:gd name="connsiteY373" fmla="*/ 0 h 924402"/>
                <a:gd name="connsiteX374" fmla="*/ 2783442 w 4603109"/>
                <a:gd name="connsiteY374" fmla="*/ 0 h 924402"/>
                <a:gd name="connsiteX375" fmla="*/ 2784228 w 4603109"/>
                <a:gd name="connsiteY375" fmla="*/ 0 h 924402"/>
                <a:gd name="connsiteX376" fmla="*/ 2785719 w 4603109"/>
                <a:gd name="connsiteY376" fmla="*/ 0 h 924402"/>
                <a:gd name="connsiteX377" fmla="*/ 2786473 w 4603109"/>
                <a:gd name="connsiteY377" fmla="*/ 0 h 924402"/>
                <a:gd name="connsiteX378" fmla="*/ 2793229 w 4603109"/>
                <a:gd name="connsiteY378" fmla="*/ 0 h 924402"/>
                <a:gd name="connsiteX379" fmla="*/ 2799367 w 4603109"/>
                <a:gd name="connsiteY379" fmla="*/ 0 h 924402"/>
                <a:gd name="connsiteX380" fmla="*/ 2813506 w 4603109"/>
                <a:gd name="connsiteY380" fmla="*/ 0 h 924402"/>
                <a:gd name="connsiteX381" fmla="*/ 2820311 w 4603109"/>
                <a:gd name="connsiteY381" fmla="*/ 0 h 924402"/>
                <a:gd name="connsiteX382" fmla="*/ 2827893 w 4603109"/>
                <a:gd name="connsiteY382" fmla="*/ 0 h 924402"/>
                <a:gd name="connsiteX383" fmla="*/ 2827940 w 4603109"/>
                <a:gd name="connsiteY383" fmla="*/ 0 h 924402"/>
                <a:gd name="connsiteX384" fmla="*/ 2829431 w 4603109"/>
                <a:gd name="connsiteY384" fmla="*/ 0 h 924402"/>
                <a:gd name="connsiteX385" fmla="*/ 2829978 w 4603109"/>
                <a:gd name="connsiteY385" fmla="*/ 0 h 924402"/>
                <a:gd name="connsiteX386" fmla="*/ 2852058 w 4603109"/>
                <a:gd name="connsiteY386" fmla="*/ 0 h 924402"/>
                <a:gd name="connsiteX387" fmla="*/ 2857060 w 4603109"/>
                <a:gd name="connsiteY387" fmla="*/ 0 h 924402"/>
                <a:gd name="connsiteX388" fmla="*/ 2857958 w 4603109"/>
                <a:gd name="connsiteY388" fmla="*/ 0 h 924402"/>
                <a:gd name="connsiteX389" fmla="*/ 2871601 w 4603109"/>
                <a:gd name="connsiteY389" fmla="*/ 0 h 924402"/>
                <a:gd name="connsiteX390" fmla="*/ 2882123 w 4603109"/>
                <a:gd name="connsiteY390" fmla="*/ 0 h 924402"/>
                <a:gd name="connsiteX391" fmla="*/ 2894046 w 4603109"/>
                <a:gd name="connsiteY391" fmla="*/ 0 h 924402"/>
                <a:gd name="connsiteX392" fmla="*/ 2903496 w 4603109"/>
                <a:gd name="connsiteY392" fmla="*/ 0 h 924402"/>
                <a:gd name="connsiteX393" fmla="*/ 2911211 w 4603109"/>
                <a:gd name="connsiteY393" fmla="*/ 0 h 924402"/>
                <a:gd name="connsiteX394" fmla="*/ 2914242 w 4603109"/>
                <a:gd name="connsiteY394" fmla="*/ 0 h 924402"/>
                <a:gd name="connsiteX395" fmla="*/ 2914461 w 4603109"/>
                <a:gd name="connsiteY395" fmla="*/ 0 h 924402"/>
                <a:gd name="connsiteX396" fmla="*/ 2924111 w 4603109"/>
                <a:gd name="connsiteY396" fmla="*/ 0 h 924402"/>
                <a:gd name="connsiteX397" fmla="*/ 2927136 w 4603109"/>
                <a:gd name="connsiteY397" fmla="*/ 0 h 924402"/>
                <a:gd name="connsiteX398" fmla="*/ 2933561 w 4603109"/>
                <a:gd name="connsiteY398" fmla="*/ 0 h 924402"/>
                <a:gd name="connsiteX399" fmla="*/ 2939580 w 4603109"/>
                <a:gd name="connsiteY399" fmla="*/ 0 h 924402"/>
                <a:gd name="connsiteX400" fmla="*/ 2941275 w 4603109"/>
                <a:gd name="connsiteY400" fmla="*/ 0 h 924402"/>
                <a:gd name="connsiteX401" fmla="*/ 2941543 w 4603109"/>
                <a:gd name="connsiteY401" fmla="*/ 0 h 924402"/>
                <a:gd name="connsiteX402" fmla="*/ 2945586 w 4603109"/>
                <a:gd name="connsiteY402" fmla="*/ 0 h 924402"/>
                <a:gd name="connsiteX403" fmla="*/ 2950032 w 4603109"/>
                <a:gd name="connsiteY403" fmla="*/ 0 h 924402"/>
                <a:gd name="connsiteX404" fmla="*/ 2955662 w 4603109"/>
                <a:gd name="connsiteY404" fmla="*/ 0 h 924402"/>
                <a:gd name="connsiteX405" fmla="*/ 2955709 w 4603109"/>
                <a:gd name="connsiteY405" fmla="*/ 0 h 924402"/>
                <a:gd name="connsiteX406" fmla="*/ 2957200 w 4603109"/>
                <a:gd name="connsiteY406" fmla="*/ 0 h 924402"/>
                <a:gd name="connsiteX407" fmla="*/ 2957747 w 4603109"/>
                <a:gd name="connsiteY407" fmla="*/ 0 h 924402"/>
                <a:gd name="connsiteX408" fmla="*/ 2968152 w 4603109"/>
                <a:gd name="connsiteY408" fmla="*/ 0 h 924402"/>
                <a:gd name="connsiteX409" fmla="*/ 2969644 w 4603109"/>
                <a:gd name="connsiteY409" fmla="*/ 0 h 924402"/>
                <a:gd name="connsiteX410" fmla="*/ 2972667 w 4603109"/>
                <a:gd name="connsiteY410" fmla="*/ 0 h 924402"/>
                <a:gd name="connsiteX411" fmla="*/ 2977114 w 4603109"/>
                <a:gd name="connsiteY411" fmla="*/ 0 h 924402"/>
                <a:gd name="connsiteX412" fmla="*/ 2984829 w 4603109"/>
                <a:gd name="connsiteY412" fmla="*/ 0 h 924402"/>
                <a:gd name="connsiteX413" fmla="*/ 2985727 w 4603109"/>
                <a:gd name="connsiteY413" fmla="*/ 0 h 924402"/>
                <a:gd name="connsiteX414" fmla="*/ 2999370 w 4603109"/>
                <a:gd name="connsiteY414" fmla="*/ 0 h 924402"/>
                <a:gd name="connsiteX415" fmla="*/ 3021815 w 4603109"/>
                <a:gd name="connsiteY415" fmla="*/ 0 h 924402"/>
                <a:gd name="connsiteX416" fmla="*/ 3031265 w 4603109"/>
                <a:gd name="connsiteY416" fmla="*/ 0 h 924402"/>
                <a:gd name="connsiteX417" fmla="*/ 3042230 w 4603109"/>
                <a:gd name="connsiteY417" fmla="*/ 0 h 924402"/>
                <a:gd name="connsiteX418" fmla="*/ 3044946 w 4603109"/>
                <a:gd name="connsiteY418" fmla="*/ 0 h 924402"/>
                <a:gd name="connsiteX419" fmla="*/ 3051880 w 4603109"/>
                <a:gd name="connsiteY419" fmla="*/ 0 h 924402"/>
                <a:gd name="connsiteX420" fmla="*/ 3061330 w 4603109"/>
                <a:gd name="connsiteY420" fmla="*/ 0 h 924402"/>
                <a:gd name="connsiteX421" fmla="*/ 3067349 w 4603109"/>
                <a:gd name="connsiteY421" fmla="*/ 0 h 924402"/>
                <a:gd name="connsiteX422" fmla="*/ 3069312 w 4603109"/>
                <a:gd name="connsiteY422" fmla="*/ 0 h 924402"/>
                <a:gd name="connsiteX423" fmla="*/ 3073355 w 4603109"/>
                <a:gd name="connsiteY423" fmla="*/ 0 h 924402"/>
                <a:gd name="connsiteX424" fmla="*/ 3073518 w 4603109"/>
                <a:gd name="connsiteY424" fmla="*/ 0 h 924402"/>
                <a:gd name="connsiteX425" fmla="*/ 3075011 w 4603109"/>
                <a:gd name="connsiteY425" fmla="*/ 0 h 924402"/>
                <a:gd name="connsiteX426" fmla="*/ 3077801 w 4603109"/>
                <a:gd name="connsiteY426" fmla="*/ 0 h 924402"/>
                <a:gd name="connsiteX427" fmla="*/ 3095921 w 4603109"/>
                <a:gd name="connsiteY427" fmla="*/ 0 h 924402"/>
                <a:gd name="connsiteX428" fmla="*/ 3097413 w 4603109"/>
                <a:gd name="connsiteY428" fmla="*/ 0 h 924402"/>
                <a:gd name="connsiteX429" fmla="*/ 3100436 w 4603109"/>
                <a:gd name="connsiteY429" fmla="*/ 0 h 924402"/>
                <a:gd name="connsiteX430" fmla="*/ 3103552 w 4603109"/>
                <a:gd name="connsiteY430" fmla="*/ 0 h 924402"/>
                <a:gd name="connsiteX431" fmla="*/ 3104883 w 4603109"/>
                <a:gd name="connsiteY431" fmla="*/ 0 h 924402"/>
                <a:gd name="connsiteX432" fmla="*/ 3120023 w 4603109"/>
                <a:gd name="connsiteY432" fmla="*/ 0 h 924402"/>
                <a:gd name="connsiteX433" fmla="*/ 3120445 w 4603109"/>
                <a:gd name="connsiteY433" fmla="*/ 0 h 924402"/>
                <a:gd name="connsiteX434" fmla="*/ 3149018 w 4603109"/>
                <a:gd name="connsiteY434" fmla="*/ 0 h 924402"/>
                <a:gd name="connsiteX435" fmla="*/ 3150088 w 4603109"/>
                <a:gd name="connsiteY435" fmla="*/ 0 h 924402"/>
                <a:gd name="connsiteX436" fmla="*/ 3150509 w 4603109"/>
                <a:gd name="connsiteY436" fmla="*/ 0 h 924402"/>
                <a:gd name="connsiteX437" fmla="*/ 3171054 w 4603109"/>
                <a:gd name="connsiteY437" fmla="*/ 0 h 924402"/>
                <a:gd name="connsiteX438" fmla="*/ 3172715 w 4603109"/>
                <a:gd name="connsiteY438" fmla="*/ 0 h 924402"/>
                <a:gd name="connsiteX439" fmla="*/ 3199627 w 4603109"/>
                <a:gd name="connsiteY439" fmla="*/ 0 h 924402"/>
                <a:gd name="connsiteX440" fmla="*/ 3201119 w 4603109"/>
                <a:gd name="connsiteY440" fmla="*/ 0 h 924402"/>
                <a:gd name="connsiteX441" fmla="*/ 3201287 w 4603109"/>
                <a:gd name="connsiteY441" fmla="*/ 0 h 924402"/>
                <a:gd name="connsiteX442" fmla="*/ 3201751 w 4603109"/>
                <a:gd name="connsiteY442" fmla="*/ 0 h 924402"/>
                <a:gd name="connsiteX443" fmla="*/ 3202780 w 4603109"/>
                <a:gd name="connsiteY443" fmla="*/ 0 h 924402"/>
                <a:gd name="connsiteX444" fmla="*/ 3217515 w 4603109"/>
                <a:gd name="connsiteY444" fmla="*/ 0 h 924402"/>
                <a:gd name="connsiteX445" fmla="*/ 3224152 w 4603109"/>
                <a:gd name="connsiteY445" fmla="*/ 0 h 924402"/>
                <a:gd name="connsiteX446" fmla="*/ 3230324 w 4603109"/>
                <a:gd name="connsiteY446" fmla="*/ 0 h 924402"/>
                <a:gd name="connsiteX447" fmla="*/ 3231321 w 4603109"/>
                <a:gd name="connsiteY447" fmla="*/ 0 h 924402"/>
                <a:gd name="connsiteX448" fmla="*/ 3231816 w 4603109"/>
                <a:gd name="connsiteY448" fmla="*/ 0 h 924402"/>
                <a:gd name="connsiteX449" fmla="*/ 3243763 w 4603109"/>
                <a:gd name="connsiteY449" fmla="*/ 0 h 924402"/>
                <a:gd name="connsiteX450" fmla="*/ 3246088 w 4603109"/>
                <a:gd name="connsiteY450" fmla="*/ 0 h 924402"/>
                <a:gd name="connsiteX451" fmla="*/ 3247580 w 4603109"/>
                <a:gd name="connsiteY451" fmla="*/ 0 h 924402"/>
                <a:gd name="connsiteX452" fmla="*/ 3247792 w 4603109"/>
                <a:gd name="connsiteY452" fmla="*/ 0 h 924402"/>
                <a:gd name="connsiteX453" fmla="*/ 3248214 w 4603109"/>
                <a:gd name="connsiteY453" fmla="*/ 0 h 924402"/>
                <a:gd name="connsiteX454" fmla="*/ 3252725 w 4603109"/>
                <a:gd name="connsiteY454" fmla="*/ 0 h 924402"/>
                <a:gd name="connsiteX455" fmla="*/ 3254217 w 4603109"/>
                <a:gd name="connsiteY455" fmla="*/ 0 h 924402"/>
                <a:gd name="connsiteX456" fmla="*/ 3260235 w 4603109"/>
                <a:gd name="connsiteY456" fmla="*/ 0 h 924402"/>
                <a:gd name="connsiteX457" fmla="*/ 3276787 w 4603109"/>
                <a:gd name="connsiteY457" fmla="*/ 0 h 924402"/>
                <a:gd name="connsiteX458" fmla="*/ 3277857 w 4603109"/>
                <a:gd name="connsiteY458" fmla="*/ 0 h 924402"/>
                <a:gd name="connsiteX459" fmla="*/ 3278278 w 4603109"/>
                <a:gd name="connsiteY459" fmla="*/ 0 h 924402"/>
                <a:gd name="connsiteX460" fmla="*/ 3290300 w 4603109"/>
                <a:gd name="connsiteY460" fmla="*/ 0 h 924402"/>
                <a:gd name="connsiteX461" fmla="*/ 3298823 w 4603109"/>
                <a:gd name="connsiteY461" fmla="*/ 0 h 924402"/>
                <a:gd name="connsiteX462" fmla="*/ 3327396 w 4603109"/>
                <a:gd name="connsiteY462" fmla="*/ 0 h 924402"/>
                <a:gd name="connsiteX463" fmla="*/ 3328888 w 4603109"/>
                <a:gd name="connsiteY463" fmla="*/ 0 h 924402"/>
                <a:gd name="connsiteX464" fmla="*/ 3329520 w 4603109"/>
                <a:gd name="connsiteY464" fmla="*/ 0 h 924402"/>
                <a:gd name="connsiteX465" fmla="*/ 3345284 w 4603109"/>
                <a:gd name="connsiteY465" fmla="*/ 0 h 924402"/>
                <a:gd name="connsiteX466" fmla="*/ 3349129 w 4603109"/>
                <a:gd name="connsiteY466" fmla="*/ 0 h 924402"/>
                <a:gd name="connsiteX467" fmla="*/ 3351921 w 4603109"/>
                <a:gd name="connsiteY467" fmla="*/ 0 h 924402"/>
                <a:gd name="connsiteX468" fmla="*/ 3358093 w 4603109"/>
                <a:gd name="connsiteY468" fmla="*/ 0 h 924402"/>
                <a:gd name="connsiteX469" fmla="*/ 3359585 w 4603109"/>
                <a:gd name="connsiteY469" fmla="*/ 0 h 924402"/>
                <a:gd name="connsiteX470" fmla="*/ 3371532 w 4603109"/>
                <a:gd name="connsiteY470" fmla="*/ 0 h 924402"/>
                <a:gd name="connsiteX471" fmla="*/ 3373857 w 4603109"/>
                <a:gd name="connsiteY471" fmla="*/ 0 h 924402"/>
                <a:gd name="connsiteX472" fmla="*/ 3375349 w 4603109"/>
                <a:gd name="connsiteY472" fmla="*/ 0 h 924402"/>
                <a:gd name="connsiteX473" fmla="*/ 3380494 w 4603109"/>
                <a:gd name="connsiteY473" fmla="*/ 0 h 924402"/>
                <a:gd name="connsiteX474" fmla="*/ 3381986 w 4603109"/>
                <a:gd name="connsiteY474" fmla="*/ 0 h 924402"/>
                <a:gd name="connsiteX475" fmla="*/ 3388004 w 4603109"/>
                <a:gd name="connsiteY475" fmla="*/ 0 h 924402"/>
                <a:gd name="connsiteX476" fmla="*/ 3408282 w 4603109"/>
                <a:gd name="connsiteY476" fmla="*/ 0 h 924402"/>
                <a:gd name="connsiteX477" fmla="*/ 3418069 w 4603109"/>
                <a:gd name="connsiteY477" fmla="*/ 0 h 924402"/>
                <a:gd name="connsiteX478" fmla="*/ 3424207 w 4603109"/>
                <a:gd name="connsiteY478" fmla="*/ 0 h 924402"/>
                <a:gd name="connsiteX479" fmla="*/ 3424753 w 4603109"/>
                <a:gd name="connsiteY479" fmla="*/ 0 h 924402"/>
                <a:gd name="connsiteX480" fmla="*/ 3452733 w 4603109"/>
                <a:gd name="connsiteY480" fmla="*/ 0 h 924402"/>
                <a:gd name="connsiteX481" fmla="*/ 3454818 w 4603109"/>
                <a:gd name="connsiteY481" fmla="*/ 0 h 924402"/>
                <a:gd name="connsiteX482" fmla="*/ 3476898 w 4603109"/>
                <a:gd name="connsiteY482" fmla="*/ 0 h 924402"/>
                <a:gd name="connsiteX483" fmla="*/ 3496441 w 4603109"/>
                <a:gd name="connsiteY483" fmla="*/ 0 h 924402"/>
                <a:gd name="connsiteX484" fmla="*/ 3509236 w 4603109"/>
                <a:gd name="connsiteY484" fmla="*/ 0 h 924402"/>
                <a:gd name="connsiteX485" fmla="*/ 3518886 w 4603109"/>
                <a:gd name="connsiteY485" fmla="*/ 0 h 924402"/>
                <a:gd name="connsiteX486" fmla="*/ 3528336 w 4603109"/>
                <a:gd name="connsiteY486" fmla="*/ 0 h 924402"/>
                <a:gd name="connsiteX487" fmla="*/ 3536051 w 4603109"/>
                <a:gd name="connsiteY487" fmla="*/ 0 h 924402"/>
                <a:gd name="connsiteX488" fmla="*/ 3539301 w 4603109"/>
                <a:gd name="connsiteY488" fmla="*/ 0 h 924402"/>
                <a:gd name="connsiteX489" fmla="*/ 3540361 w 4603109"/>
                <a:gd name="connsiteY489" fmla="*/ 0 h 924402"/>
                <a:gd name="connsiteX490" fmla="*/ 3544807 w 4603109"/>
                <a:gd name="connsiteY490" fmla="*/ 0 h 924402"/>
                <a:gd name="connsiteX491" fmla="*/ 3551976 w 4603109"/>
                <a:gd name="connsiteY491" fmla="*/ 0 h 924402"/>
                <a:gd name="connsiteX492" fmla="*/ 3552522 w 4603109"/>
                <a:gd name="connsiteY492" fmla="*/ 0 h 924402"/>
                <a:gd name="connsiteX493" fmla="*/ 3564420 w 4603109"/>
                <a:gd name="connsiteY493" fmla="*/ 0 h 924402"/>
                <a:gd name="connsiteX494" fmla="*/ 3570426 w 4603109"/>
                <a:gd name="connsiteY494" fmla="*/ 0 h 924402"/>
                <a:gd name="connsiteX495" fmla="*/ 3574872 w 4603109"/>
                <a:gd name="connsiteY495" fmla="*/ 0 h 924402"/>
                <a:gd name="connsiteX496" fmla="*/ 3580502 w 4603109"/>
                <a:gd name="connsiteY496" fmla="*/ 0 h 924402"/>
                <a:gd name="connsiteX497" fmla="*/ 3582587 w 4603109"/>
                <a:gd name="connsiteY497" fmla="*/ 0 h 924402"/>
                <a:gd name="connsiteX498" fmla="*/ 3624210 w 4603109"/>
                <a:gd name="connsiteY498" fmla="*/ 0 h 924402"/>
                <a:gd name="connsiteX499" fmla="*/ 3637005 w 4603109"/>
                <a:gd name="connsiteY499" fmla="*/ 0 h 924402"/>
                <a:gd name="connsiteX500" fmla="*/ 3646655 w 4603109"/>
                <a:gd name="connsiteY500" fmla="*/ 0 h 924402"/>
                <a:gd name="connsiteX501" fmla="*/ 3656105 w 4603109"/>
                <a:gd name="connsiteY501" fmla="*/ 0 h 924402"/>
                <a:gd name="connsiteX502" fmla="*/ 3667070 w 4603109"/>
                <a:gd name="connsiteY502" fmla="*/ 0 h 924402"/>
                <a:gd name="connsiteX503" fmla="*/ 3668130 w 4603109"/>
                <a:gd name="connsiteY503" fmla="*/ 0 h 924402"/>
                <a:gd name="connsiteX504" fmla="*/ 3669786 w 4603109"/>
                <a:gd name="connsiteY504" fmla="*/ 0 h 924402"/>
                <a:gd name="connsiteX505" fmla="*/ 3672576 w 4603109"/>
                <a:gd name="connsiteY505" fmla="*/ 0 h 924402"/>
                <a:gd name="connsiteX506" fmla="*/ 3692189 w 4603109"/>
                <a:gd name="connsiteY506" fmla="*/ 0 h 924402"/>
                <a:gd name="connsiteX507" fmla="*/ 3698195 w 4603109"/>
                <a:gd name="connsiteY507" fmla="*/ 0 h 924402"/>
                <a:gd name="connsiteX508" fmla="*/ 3702641 w 4603109"/>
                <a:gd name="connsiteY508" fmla="*/ 0 h 924402"/>
                <a:gd name="connsiteX509" fmla="*/ 3744863 w 4603109"/>
                <a:gd name="connsiteY509" fmla="*/ 0 h 924402"/>
                <a:gd name="connsiteX510" fmla="*/ 3745285 w 4603109"/>
                <a:gd name="connsiteY510" fmla="*/ 0 h 924402"/>
                <a:gd name="connsiteX511" fmla="*/ 3795894 w 4603109"/>
                <a:gd name="connsiteY511" fmla="*/ 0 h 924402"/>
                <a:gd name="connsiteX512" fmla="*/ 3797555 w 4603109"/>
                <a:gd name="connsiteY512" fmla="*/ 0 h 924402"/>
                <a:gd name="connsiteX513" fmla="*/ 3826591 w 4603109"/>
                <a:gd name="connsiteY513" fmla="*/ 0 h 924402"/>
                <a:gd name="connsiteX514" fmla="*/ 3842355 w 4603109"/>
                <a:gd name="connsiteY514" fmla="*/ 0 h 924402"/>
                <a:gd name="connsiteX515" fmla="*/ 3848992 w 4603109"/>
                <a:gd name="connsiteY515" fmla="*/ 0 h 924402"/>
                <a:gd name="connsiteX516" fmla="*/ 3872632 w 4603109"/>
                <a:gd name="connsiteY516" fmla="*/ 0 h 924402"/>
                <a:gd name="connsiteX517" fmla="*/ 3873054 w 4603109"/>
                <a:gd name="connsiteY517" fmla="*/ 0 h 924402"/>
                <a:gd name="connsiteX518" fmla="*/ 3885075 w 4603109"/>
                <a:gd name="connsiteY518" fmla="*/ 0 h 924402"/>
                <a:gd name="connsiteX519" fmla="*/ 3923663 w 4603109"/>
                <a:gd name="connsiteY519" fmla="*/ 0 h 924402"/>
                <a:gd name="connsiteX520" fmla="*/ 3954360 w 4603109"/>
                <a:gd name="connsiteY520" fmla="*/ 0 h 924402"/>
                <a:gd name="connsiteX521" fmla="*/ 3970124 w 4603109"/>
                <a:gd name="connsiteY521" fmla="*/ 0 h 924402"/>
                <a:gd name="connsiteX522" fmla="*/ 3976761 w 4603109"/>
                <a:gd name="connsiteY522" fmla="*/ 0 h 924402"/>
                <a:gd name="connsiteX523" fmla="*/ 4012844 w 4603109"/>
                <a:gd name="connsiteY523" fmla="*/ 0 h 924402"/>
                <a:gd name="connsiteX524" fmla="*/ 4049593 w 4603109"/>
                <a:gd name="connsiteY524" fmla="*/ 0 h 924402"/>
                <a:gd name="connsiteX525" fmla="*/ 4169647 w 4603109"/>
                <a:gd name="connsiteY525" fmla="*/ 0 h 924402"/>
                <a:gd name="connsiteX526" fmla="*/ 4177362 w 4603109"/>
                <a:gd name="connsiteY526" fmla="*/ 0 h 924402"/>
                <a:gd name="connsiteX527" fmla="*/ 4297416 w 4603109"/>
                <a:gd name="connsiteY527" fmla="*/ 0 h 924402"/>
                <a:gd name="connsiteX528" fmla="*/ 4379339 w 4603109"/>
                <a:gd name="connsiteY528" fmla="*/ 47054 h 924402"/>
                <a:gd name="connsiteX529" fmla="*/ 4591731 w 4603109"/>
                <a:gd name="connsiteY529" fmla="*/ 415146 h 924402"/>
                <a:gd name="connsiteX530" fmla="*/ 4591731 w 4603109"/>
                <a:gd name="connsiteY530" fmla="*/ 509257 h 924402"/>
                <a:gd name="connsiteX531" fmla="*/ 4379339 w 4603109"/>
                <a:gd name="connsiteY531" fmla="*/ 877348 h 924402"/>
                <a:gd name="connsiteX532" fmla="*/ 4297416 w 4603109"/>
                <a:gd name="connsiteY532" fmla="*/ 924402 h 924402"/>
                <a:gd name="connsiteX533" fmla="*/ 4169647 w 4603109"/>
                <a:gd name="connsiteY533" fmla="*/ 924402 h 924402"/>
                <a:gd name="connsiteX534" fmla="*/ 3976761 w 4603109"/>
                <a:gd name="connsiteY534" fmla="*/ 924402 h 924402"/>
                <a:gd name="connsiteX535" fmla="*/ 3872632 w 4603109"/>
                <a:gd name="connsiteY535" fmla="*/ 924402 h 924402"/>
                <a:gd name="connsiteX536" fmla="*/ 3848992 w 4603109"/>
                <a:gd name="connsiteY536" fmla="*/ 924402 h 924402"/>
                <a:gd name="connsiteX537" fmla="*/ 3744863 w 4603109"/>
                <a:gd name="connsiteY537" fmla="*/ 924402 h 924402"/>
                <a:gd name="connsiteX538" fmla="*/ 3702641 w 4603109"/>
                <a:gd name="connsiteY538" fmla="*/ 924402 h 924402"/>
                <a:gd name="connsiteX539" fmla="*/ 3672576 w 4603109"/>
                <a:gd name="connsiteY539" fmla="*/ 924402 h 924402"/>
                <a:gd name="connsiteX540" fmla="*/ 3656105 w 4603109"/>
                <a:gd name="connsiteY540" fmla="*/ 924402 h 924402"/>
                <a:gd name="connsiteX541" fmla="*/ 3574872 w 4603109"/>
                <a:gd name="connsiteY541" fmla="*/ 924402 h 924402"/>
                <a:gd name="connsiteX542" fmla="*/ 3551976 w 4603109"/>
                <a:gd name="connsiteY542" fmla="*/ 924402 h 924402"/>
                <a:gd name="connsiteX543" fmla="*/ 3544807 w 4603109"/>
                <a:gd name="connsiteY543" fmla="*/ 924402 h 924402"/>
                <a:gd name="connsiteX544" fmla="*/ 3528336 w 4603109"/>
                <a:gd name="connsiteY544" fmla="*/ 924402 h 924402"/>
                <a:gd name="connsiteX545" fmla="*/ 3424207 w 4603109"/>
                <a:gd name="connsiteY545" fmla="*/ 924402 h 924402"/>
                <a:gd name="connsiteX546" fmla="*/ 3381986 w 4603109"/>
                <a:gd name="connsiteY546" fmla="*/ 924402 h 924402"/>
                <a:gd name="connsiteX547" fmla="*/ 3380494 w 4603109"/>
                <a:gd name="connsiteY547" fmla="*/ 924402 h 924402"/>
                <a:gd name="connsiteX548" fmla="*/ 3351921 w 4603109"/>
                <a:gd name="connsiteY548" fmla="*/ 924402 h 924402"/>
                <a:gd name="connsiteX549" fmla="*/ 3277857 w 4603109"/>
                <a:gd name="connsiteY549" fmla="*/ 924402 h 924402"/>
                <a:gd name="connsiteX550" fmla="*/ 3254217 w 4603109"/>
                <a:gd name="connsiteY550" fmla="*/ 924402 h 924402"/>
                <a:gd name="connsiteX551" fmla="*/ 3252725 w 4603109"/>
                <a:gd name="connsiteY551" fmla="*/ 924402 h 924402"/>
                <a:gd name="connsiteX552" fmla="*/ 3247792 w 4603109"/>
                <a:gd name="connsiteY552" fmla="*/ 924402 h 924402"/>
                <a:gd name="connsiteX553" fmla="*/ 3231321 w 4603109"/>
                <a:gd name="connsiteY553" fmla="*/ 924402 h 924402"/>
                <a:gd name="connsiteX554" fmla="*/ 3224152 w 4603109"/>
                <a:gd name="connsiteY554" fmla="*/ 924402 h 924402"/>
                <a:gd name="connsiteX555" fmla="*/ 3150088 w 4603109"/>
                <a:gd name="connsiteY555" fmla="*/ 924402 h 924402"/>
                <a:gd name="connsiteX556" fmla="*/ 3120023 w 4603109"/>
                <a:gd name="connsiteY556" fmla="*/ 924402 h 924402"/>
                <a:gd name="connsiteX557" fmla="*/ 3104883 w 4603109"/>
                <a:gd name="connsiteY557" fmla="*/ 924402 h 924402"/>
                <a:gd name="connsiteX558" fmla="*/ 3103552 w 4603109"/>
                <a:gd name="connsiteY558" fmla="*/ 924402 h 924402"/>
                <a:gd name="connsiteX559" fmla="*/ 3077801 w 4603109"/>
                <a:gd name="connsiteY559" fmla="*/ 924402 h 924402"/>
                <a:gd name="connsiteX560" fmla="*/ 3061330 w 4603109"/>
                <a:gd name="connsiteY560" fmla="*/ 924402 h 924402"/>
                <a:gd name="connsiteX561" fmla="*/ 3031265 w 4603109"/>
                <a:gd name="connsiteY561" fmla="*/ 924402 h 924402"/>
                <a:gd name="connsiteX562" fmla="*/ 2977114 w 4603109"/>
                <a:gd name="connsiteY562" fmla="*/ 924402 h 924402"/>
                <a:gd name="connsiteX563" fmla="*/ 2957200 w 4603109"/>
                <a:gd name="connsiteY563" fmla="*/ 924402 h 924402"/>
                <a:gd name="connsiteX564" fmla="*/ 2955709 w 4603109"/>
                <a:gd name="connsiteY564" fmla="*/ 924402 h 924402"/>
                <a:gd name="connsiteX565" fmla="*/ 2950032 w 4603109"/>
                <a:gd name="connsiteY565" fmla="*/ 924402 h 924402"/>
                <a:gd name="connsiteX566" fmla="*/ 2933561 w 4603109"/>
                <a:gd name="connsiteY566" fmla="*/ 924402 h 924402"/>
                <a:gd name="connsiteX567" fmla="*/ 2927136 w 4603109"/>
                <a:gd name="connsiteY567" fmla="*/ 924402 h 924402"/>
                <a:gd name="connsiteX568" fmla="*/ 2903496 w 4603109"/>
                <a:gd name="connsiteY568" fmla="*/ 924402 h 924402"/>
                <a:gd name="connsiteX569" fmla="*/ 2829431 w 4603109"/>
                <a:gd name="connsiteY569" fmla="*/ 924402 h 924402"/>
                <a:gd name="connsiteX570" fmla="*/ 2827940 w 4603109"/>
                <a:gd name="connsiteY570" fmla="*/ 924402 h 924402"/>
                <a:gd name="connsiteX571" fmla="*/ 2799367 w 4603109"/>
                <a:gd name="connsiteY571" fmla="*/ 924402 h 924402"/>
                <a:gd name="connsiteX572" fmla="*/ 2785719 w 4603109"/>
                <a:gd name="connsiteY572" fmla="*/ 924402 h 924402"/>
                <a:gd name="connsiteX573" fmla="*/ 2784228 w 4603109"/>
                <a:gd name="connsiteY573" fmla="*/ 924402 h 924402"/>
                <a:gd name="connsiteX574" fmla="*/ 2757146 w 4603109"/>
                <a:gd name="connsiteY574" fmla="*/ 924402 h 924402"/>
                <a:gd name="connsiteX575" fmla="*/ 2755654 w 4603109"/>
                <a:gd name="connsiteY575" fmla="*/ 924402 h 924402"/>
                <a:gd name="connsiteX576" fmla="*/ 2680098 w 4603109"/>
                <a:gd name="connsiteY576" fmla="*/ 924402 h 924402"/>
                <a:gd name="connsiteX577" fmla="*/ 2657950 w 4603109"/>
                <a:gd name="connsiteY577" fmla="*/ 924402 h 924402"/>
                <a:gd name="connsiteX578" fmla="*/ 2656459 w 4603109"/>
                <a:gd name="connsiteY578" fmla="*/ 924402 h 924402"/>
                <a:gd name="connsiteX579" fmla="*/ 2653017 w 4603109"/>
                <a:gd name="connsiteY579" fmla="*/ 924402 h 924402"/>
                <a:gd name="connsiteX580" fmla="*/ 2636545 w 4603109"/>
                <a:gd name="connsiteY580" fmla="*/ 924402 h 924402"/>
                <a:gd name="connsiteX581" fmla="*/ 2629377 w 4603109"/>
                <a:gd name="connsiteY581" fmla="*/ 924402 h 924402"/>
                <a:gd name="connsiteX582" fmla="*/ 2627885 w 4603109"/>
                <a:gd name="connsiteY582" fmla="*/ 924402 h 924402"/>
                <a:gd name="connsiteX583" fmla="*/ 2606481 w 4603109"/>
                <a:gd name="connsiteY583" fmla="*/ 924402 h 924402"/>
                <a:gd name="connsiteX584" fmla="*/ 2552329 w 4603109"/>
                <a:gd name="connsiteY584" fmla="*/ 924402 h 924402"/>
                <a:gd name="connsiteX585" fmla="*/ 2525248 w 4603109"/>
                <a:gd name="connsiteY585" fmla="*/ 924402 h 924402"/>
                <a:gd name="connsiteX586" fmla="*/ 2510108 w 4603109"/>
                <a:gd name="connsiteY586" fmla="*/ 924402 h 924402"/>
                <a:gd name="connsiteX587" fmla="*/ 2508776 w 4603109"/>
                <a:gd name="connsiteY587" fmla="*/ 924402 h 924402"/>
                <a:gd name="connsiteX588" fmla="*/ 2480043 w 4603109"/>
                <a:gd name="connsiteY588" fmla="*/ 924402 h 924402"/>
                <a:gd name="connsiteX589" fmla="*/ 2478712 w 4603109"/>
                <a:gd name="connsiteY589" fmla="*/ 924402 h 924402"/>
                <a:gd name="connsiteX590" fmla="*/ 2463572 w 4603109"/>
                <a:gd name="connsiteY590" fmla="*/ 924402 h 924402"/>
                <a:gd name="connsiteX591" fmla="*/ 2436490 w 4603109"/>
                <a:gd name="connsiteY591" fmla="*/ 924402 h 924402"/>
                <a:gd name="connsiteX592" fmla="*/ 2382339 w 4603109"/>
                <a:gd name="connsiteY592" fmla="*/ 924402 h 924402"/>
                <a:gd name="connsiteX593" fmla="*/ 2360934 w 4603109"/>
                <a:gd name="connsiteY593" fmla="*/ 924402 h 924402"/>
                <a:gd name="connsiteX594" fmla="*/ 2359443 w 4603109"/>
                <a:gd name="connsiteY594" fmla="*/ 924402 h 924402"/>
                <a:gd name="connsiteX595" fmla="*/ 2352274 w 4603109"/>
                <a:gd name="connsiteY595" fmla="*/ 924402 h 924402"/>
                <a:gd name="connsiteX596" fmla="*/ 2335803 w 4603109"/>
                <a:gd name="connsiteY596" fmla="*/ 924402 h 924402"/>
                <a:gd name="connsiteX597" fmla="*/ 2332360 w 4603109"/>
                <a:gd name="connsiteY597" fmla="*/ 924402 h 924402"/>
                <a:gd name="connsiteX598" fmla="*/ 2332328 w 4603109"/>
                <a:gd name="connsiteY598" fmla="*/ 924402 h 924402"/>
                <a:gd name="connsiteX599" fmla="*/ 2330869 w 4603109"/>
                <a:gd name="connsiteY599" fmla="*/ 924402 h 924402"/>
                <a:gd name="connsiteX600" fmla="*/ 2308721 w 4603109"/>
                <a:gd name="connsiteY600" fmla="*/ 924402 h 924402"/>
                <a:gd name="connsiteX601" fmla="*/ 2233165 w 4603109"/>
                <a:gd name="connsiteY601" fmla="*/ 924402 h 924402"/>
                <a:gd name="connsiteX602" fmla="*/ 2231674 w 4603109"/>
                <a:gd name="connsiteY602" fmla="*/ 924402 h 924402"/>
                <a:gd name="connsiteX603" fmla="*/ 2204591 w 4603109"/>
                <a:gd name="connsiteY603" fmla="*/ 924402 h 924402"/>
                <a:gd name="connsiteX604" fmla="*/ 2204559 w 4603109"/>
                <a:gd name="connsiteY604" fmla="*/ 924402 h 924402"/>
                <a:gd name="connsiteX605" fmla="*/ 2203100 w 4603109"/>
                <a:gd name="connsiteY605" fmla="*/ 924402 h 924402"/>
                <a:gd name="connsiteX606" fmla="*/ 2189452 w 4603109"/>
                <a:gd name="connsiteY606" fmla="*/ 924402 h 924402"/>
                <a:gd name="connsiteX607" fmla="*/ 2160879 w 4603109"/>
                <a:gd name="connsiteY607" fmla="*/ 924402 h 924402"/>
                <a:gd name="connsiteX608" fmla="*/ 2159388 w 4603109"/>
                <a:gd name="connsiteY608" fmla="*/ 924402 h 924402"/>
                <a:gd name="connsiteX609" fmla="*/ 2085323 w 4603109"/>
                <a:gd name="connsiteY609" fmla="*/ 924402 h 924402"/>
                <a:gd name="connsiteX610" fmla="*/ 2077294 w 4603109"/>
                <a:gd name="connsiteY610" fmla="*/ 924402 h 924402"/>
                <a:gd name="connsiteX611" fmla="*/ 2061683 w 4603109"/>
                <a:gd name="connsiteY611" fmla="*/ 924402 h 924402"/>
                <a:gd name="connsiteX612" fmla="*/ 2055258 w 4603109"/>
                <a:gd name="connsiteY612" fmla="*/ 924402 h 924402"/>
                <a:gd name="connsiteX613" fmla="*/ 2038787 w 4603109"/>
                <a:gd name="connsiteY613" fmla="*/ 924402 h 924402"/>
                <a:gd name="connsiteX614" fmla="*/ 2033110 w 4603109"/>
                <a:gd name="connsiteY614" fmla="*/ 924402 h 924402"/>
                <a:gd name="connsiteX615" fmla="*/ 2031619 w 4603109"/>
                <a:gd name="connsiteY615" fmla="*/ 924402 h 924402"/>
                <a:gd name="connsiteX616" fmla="*/ 2011705 w 4603109"/>
                <a:gd name="connsiteY616" fmla="*/ 924402 h 924402"/>
                <a:gd name="connsiteX617" fmla="*/ 1957554 w 4603109"/>
                <a:gd name="connsiteY617" fmla="*/ 924402 h 924402"/>
                <a:gd name="connsiteX618" fmla="*/ 1949525 w 4603109"/>
                <a:gd name="connsiteY618" fmla="*/ 924402 h 924402"/>
                <a:gd name="connsiteX619" fmla="*/ 1927489 w 4603109"/>
                <a:gd name="connsiteY619" fmla="*/ 924402 h 924402"/>
                <a:gd name="connsiteX620" fmla="*/ 1911018 w 4603109"/>
                <a:gd name="connsiteY620" fmla="*/ 924402 h 924402"/>
                <a:gd name="connsiteX621" fmla="*/ 1907543 w 4603109"/>
                <a:gd name="connsiteY621" fmla="*/ 924402 h 924402"/>
                <a:gd name="connsiteX622" fmla="*/ 1885268 w 4603109"/>
                <a:gd name="connsiteY622" fmla="*/ 924402 h 924402"/>
                <a:gd name="connsiteX623" fmla="*/ 1883936 w 4603109"/>
                <a:gd name="connsiteY623" fmla="*/ 924402 h 924402"/>
                <a:gd name="connsiteX624" fmla="*/ 1868796 w 4603109"/>
                <a:gd name="connsiteY624" fmla="*/ 924402 h 924402"/>
                <a:gd name="connsiteX625" fmla="*/ 1838732 w 4603109"/>
                <a:gd name="connsiteY625" fmla="*/ 924402 h 924402"/>
                <a:gd name="connsiteX626" fmla="*/ 1779774 w 4603109"/>
                <a:gd name="connsiteY626" fmla="*/ 924402 h 924402"/>
                <a:gd name="connsiteX627" fmla="*/ 1764668 w 4603109"/>
                <a:gd name="connsiteY627" fmla="*/ 924402 h 924402"/>
                <a:gd name="connsiteX628" fmla="*/ 1757499 w 4603109"/>
                <a:gd name="connsiteY628" fmla="*/ 924402 h 924402"/>
                <a:gd name="connsiteX629" fmla="*/ 1741027 w 4603109"/>
                <a:gd name="connsiteY629" fmla="*/ 924402 h 924402"/>
                <a:gd name="connsiteX630" fmla="*/ 1737552 w 4603109"/>
                <a:gd name="connsiteY630" fmla="*/ 924402 h 924402"/>
                <a:gd name="connsiteX631" fmla="*/ 1736094 w 4603109"/>
                <a:gd name="connsiteY631" fmla="*/ 924402 h 924402"/>
                <a:gd name="connsiteX632" fmla="*/ 1734603 w 4603109"/>
                <a:gd name="connsiteY632" fmla="*/ 924402 h 924402"/>
                <a:gd name="connsiteX633" fmla="*/ 1710963 w 4603109"/>
                <a:gd name="connsiteY633" fmla="*/ 924402 h 924402"/>
                <a:gd name="connsiteX634" fmla="*/ 1707488 w 4603109"/>
                <a:gd name="connsiteY634" fmla="*/ 924402 h 924402"/>
                <a:gd name="connsiteX635" fmla="*/ 1652509 w 4603109"/>
                <a:gd name="connsiteY635" fmla="*/ 924402 h 924402"/>
                <a:gd name="connsiteX636" fmla="*/ 1636899 w 4603109"/>
                <a:gd name="connsiteY636" fmla="*/ 924402 h 924402"/>
                <a:gd name="connsiteX637" fmla="*/ 1609783 w 4603109"/>
                <a:gd name="connsiteY637" fmla="*/ 924402 h 924402"/>
                <a:gd name="connsiteX638" fmla="*/ 1608325 w 4603109"/>
                <a:gd name="connsiteY638" fmla="*/ 924402 h 924402"/>
                <a:gd name="connsiteX639" fmla="*/ 1606834 w 4603109"/>
                <a:gd name="connsiteY639" fmla="*/ 924402 h 924402"/>
                <a:gd name="connsiteX640" fmla="*/ 1579719 w 4603109"/>
                <a:gd name="connsiteY640" fmla="*/ 924402 h 924402"/>
                <a:gd name="connsiteX641" fmla="*/ 1564612 w 4603109"/>
                <a:gd name="connsiteY641" fmla="*/ 924402 h 924402"/>
                <a:gd name="connsiteX642" fmla="*/ 1524740 w 4603109"/>
                <a:gd name="connsiteY642" fmla="*/ 924402 h 924402"/>
                <a:gd name="connsiteX643" fmla="*/ 1482518 w 4603109"/>
                <a:gd name="connsiteY643" fmla="*/ 924402 h 924402"/>
                <a:gd name="connsiteX644" fmla="*/ 1460483 w 4603109"/>
                <a:gd name="connsiteY644" fmla="*/ 924402 h 924402"/>
                <a:gd name="connsiteX645" fmla="*/ 1452454 w 4603109"/>
                <a:gd name="connsiteY645" fmla="*/ 924402 h 924402"/>
                <a:gd name="connsiteX646" fmla="*/ 1444011 w 4603109"/>
                <a:gd name="connsiteY646" fmla="*/ 924402 h 924402"/>
                <a:gd name="connsiteX647" fmla="*/ 1436843 w 4603109"/>
                <a:gd name="connsiteY647" fmla="*/ 924402 h 924402"/>
                <a:gd name="connsiteX648" fmla="*/ 1413947 w 4603109"/>
                <a:gd name="connsiteY648" fmla="*/ 924402 h 924402"/>
                <a:gd name="connsiteX649" fmla="*/ 1354749 w 4603109"/>
                <a:gd name="connsiteY649" fmla="*/ 924402 h 924402"/>
                <a:gd name="connsiteX650" fmla="*/ 1332714 w 4603109"/>
                <a:gd name="connsiteY650" fmla="*/ 924402 h 924402"/>
                <a:gd name="connsiteX651" fmla="*/ 1324685 w 4603109"/>
                <a:gd name="connsiteY651" fmla="*/ 924402 h 924402"/>
                <a:gd name="connsiteX652" fmla="*/ 1316242 w 4603109"/>
                <a:gd name="connsiteY652" fmla="*/ 924402 h 924402"/>
                <a:gd name="connsiteX653" fmla="*/ 1312767 w 4603109"/>
                <a:gd name="connsiteY653" fmla="*/ 924402 h 924402"/>
                <a:gd name="connsiteX654" fmla="*/ 1286178 w 4603109"/>
                <a:gd name="connsiteY654" fmla="*/ 924402 h 924402"/>
                <a:gd name="connsiteX655" fmla="*/ 1282703 w 4603109"/>
                <a:gd name="connsiteY655" fmla="*/ 924402 h 924402"/>
                <a:gd name="connsiteX656" fmla="*/ 1243956 w 4603109"/>
                <a:gd name="connsiteY656" fmla="*/ 924402 h 924402"/>
                <a:gd name="connsiteX657" fmla="*/ 1184998 w 4603109"/>
                <a:gd name="connsiteY657" fmla="*/ 924402 h 924402"/>
                <a:gd name="connsiteX658" fmla="*/ 1154934 w 4603109"/>
                <a:gd name="connsiteY658" fmla="*/ 924402 h 924402"/>
                <a:gd name="connsiteX659" fmla="*/ 1139828 w 4603109"/>
                <a:gd name="connsiteY659" fmla="*/ 924402 h 924402"/>
                <a:gd name="connsiteX660" fmla="*/ 1116187 w 4603109"/>
                <a:gd name="connsiteY660" fmla="*/ 924402 h 924402"/>
                <a:gd name="connsiteX661" fmla="*/ 1112712 w 4603109"/>
                <a:gd name="connsiteY661" fmla="*/ 924402 h 924402"/>
                <a:gd name="connsiteX662" fmla="*/ 1057734 w 4603109"/>
                <a:gd name="connsiteY662" fmla="*/ 924402 h 924402"/>
                <a:gd name="connsiteX663" fmla="*/ 1027669 w 4603109"/>
                <a:gd name="connsiteY663" fmla="*/ 924402 h 924402"/>
                <a:gd name="connsiteX664" fmla="*/ 1012059 w 4603109"/>
                <a:gd name="connsiteY664" fmla="*/ 924402 h 924402"/>
                <a:gd name="connsiteX665" fmla="*/ 984943 w 4603109"/>
                <a:gd name="connsiteY665" fmla="*/ 924402 h 924402"/>
                <a:gd name="connsiteX666" fmla="*/ 929965 w 4603109"/>
                <a:gd name="connsiteY666" fmla="*/ 924402 h 924402"/>
                <a:gd name="connsiteX667" fmla="*/ 899900 w 4603109"/>
                <a:gd name="connsiteY667" fmla="*/ 924402 h 924402"/>
                <a:gd name="connsiteX668" fmla="*/ 857678 w 4603109"/>
                <a:gd name="connsiteY668" fmla="*/ 924402 h 924402"/>
                <a:gd name="connsiteX669" fmla="*/ 819171 w 4603109"/>
                <a:gd name="connsiteY669" fmla="*/ 924402 h 924402"/>
                <a:gd name="connsiteX670" fmla="*/ 729909 w 4603109"/>
                <a:gd name="connsiteY670" fmla="*/ 924402 h 924402"/>
                <a:gd name="connsiteX671" fmla="*/ 691402 w 4603109"/>
                <a:gd name="connsiteY671" fmla="*/ 924402 h 924402"/>
                <a:gd name="connsiteX672" fmla="*/ 687927 w 4603109"/>
                <a:gd name="connsiteY672" fmla="*/ 924402 h 924402"/>
                <a:gd name="connsiteX673" fmla="*/ 560158 w 4603109"/>
                <a:gd name="connsiteY673" fmla="*/ 924402 h 924402"/>
                <a:gd name="connsiteX674" fmla="*/ 432894 w 4603109"/>
                <a:gd name="connsiteY674" fmla="*/ 924402 h 924402"/>
                <a:gd name="connsiteX675" fmla="*/ 305125 w 4603109"/>
                <a:gd name="connsiteY675" fmla="*/ 924402 h 924402"/>
                <a:gd name="connsiteX676" fmla="*/ 223202 w 4603109"/>
                <a:gd name="connsiteY676" fmla="*/ 877348 h 924402"/>
                <a:gd name="connsiteX677" fmla="*/ 10809 w 4603109"/>
                <a:gd name="connsiteY677" fmla="*/ 509257 h 924402"/>
                <a:gd name="connsiteX678" fmla="*/ 10809 w 4603109"/>
                <a:gd name="connsiteY678" fmla="*/ 415146 h 924402"/>
                <a:gd name="connsiteX679" fmla="*/ 223202 w 4603109"/>
                <a:gd name="connsiteY679" fmla="*/ 47054 h 924402"/>
                <a:gd name="connsiteX680" fmla="*/ 305125 w 4603109"/>
                <a:gd name="connsiteY680" fmla="*/ 0 h 92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</a:cxnLst>
              <a:rect l="l" t="t" r="r" b="b"/>
              <a:pathLst>
                <a:path w="4603109" h="924402">
                  <a:moveTo>
                    <a:pt x="305125" y="0"/>
                  </a:moveTo>
                  <a:lnTo>
                    <a:pt x="432894" y="0"/>
                  </a:lnTo>
                  <a:lnTo>
                    <a:pt x="445336" y="0"/>
                  </a:lnTo>
                  <a:cubicBezTo>
                    <a:pt x="485989" y="0"/>
                    <a:pt x="520835" y="0"/>
                    <a:pt x="550703" y="0"/>
                  </a:cubicBezTo>
                  <a:lnTo>
                    <a:pt x="560158" y="0"/>
                  </a:lnTo>
                  <a:lnTo>
                    <a:pt x="573105" y="0"/>
                  </a:lnTo>
                  <a:lnTo>
                    <a:pt x="626202" y="0"/>
                  </a:lnTo>
                  <a:cubicBezTo>
                    <a:pt x="646943" y="0"/>
                    <a:pt x="663537" y="0"/>
                    <a:pt x="676811" y="0"/>
                  </a:cubicBezTo>
                  <a:lnTo>
                    <a:pt x="678472" y="0"/>
                  </a:lnTo>
                  <a:lnTo>
                    <a:pt x="687927" y="0"/>
                  </a:lnTo>
                  <a:lnTo>
                    <a:pt x="691402" y="0"/>
                  </a:lnTo>
                  <a:lnTo>
                    <a:pt x="700371" y="0"/>
                  </a:lnTo>
                  <a:lnTo>
                    <a:pt x="707508" y="0"/>
                  </a:lnTo>
                  <a:cubicBezTo>
                    <a:pt x="729909" y="0"/>
                    <a:pt x="729909" y="0"/>
                    <a:pt x="729909" y="0"/>
                  </a:cubicBezTo>
                  <a:lnTo>
                    <a:pt x="753971" y="0"/>
                  </a:lnTo>
                  <a:lnTo>
                    <a:pt x="804580" y="0"/>
                  </a:lnTo>
                  <a:lnTo>
                    <a:pt x="805737" y="0"/>
                  </a:lnTo>
                  <a:lnTo>
                    <a:pt x="819171" y="0"/>
                  </a:lnTo>
                  <a:lnTo>
                    <a:pt x="828140" y="0"/>
                  </a:lnTo>
                  <a:lnTo>
                    <a:pt x="831615" y="0"/>
                  </a:lnTo>
                  <a:lnTo>
                    <a:pt x="835277" y="0"/>
                  </a:lnTo>
                  <a:lnTo>
                    <a:pt x="857678" y="0"/>
                  </a:lnTo>
                  <a:lnTo>
                    <a:pt x="864889" y="0"/>
                  </a:lnTo>
                  <a:lnTo>
                    <a:pt x="899900" y="0"/>
                  </a:lnTo>
                  <a:lnTo>
                    <a:pt x="909341" y="0"/>
                  </a:lnTo>
                  <a:lnTo>
                    <a:pt x="929965" y="0"/>
                  </a:lnTo>
                  <a:lnTo>
                    <a:pt x="933506" y="0"/>
                  </a:lnTo>
                  <a:lnTo>
                    <a:pt x="936982" y="0"/>
                  </a:lnTo>
                  <a:lnTo>
                    <a:pt x="959384" y="0"/>
                  </a:lnTo>
                  <a:lnTo>
                    <a:pt x="962542" y="0"/>
                  </a:lnTo>
                  <a:lnTo>
                    <a:pt x="984943" y="0"/>
                  </a:lnTo>
                  <a:lnTo>
                    <a:pt x="992658" y="0"/>
                  </a:lnTo>
                  <a:lnTo>
                    <a:pt x="1012059" y="0"/>
                  </a:lnTo>
                  <a:lnTo>
                    <a:pt x="1012480" y="0"/>
                  </a:lnTo>
                  <a:lnTo>
                    <a:pt x="1027669" y="0"/>
                  </a:lnTo>
                  <a:lnTo>
                    <a:pt x="1037110" y="0"/>
                  </a:lnTo>
                  <a:lnTo>
                    <a:pt x="1040112" y="0"/>
                  </a:lnTo>
                  <a:lnTo>
                    <a:pt x="1057734" y="0"/>
                  </a:lnTo>
                  <a:lnTo>
                    <a:pt x="1064751" y="0"/>
                  </a:lnTo>
                  <a:lnTo>
                    <a:pt x="1070177" y="0"/>
                  </a:lnTo>
                  <a:lnTo>
                    <a:pt x="1072436" y="0"/>
                  </a:lnTo>
                  <a:lnTo>
                    <a:pt x="1090311" y="0"/>
                  </a:lnTo>
                  <a:lnTo>
                    <a:pt x="1110718" y="0"/>
                  </a:lnTo>
                  <a:lnTo>
                    <a:pt x="1112712" y="0"/>
                  </a:lnTo>
                  <a:lnTo>
                    <a:pt x="1116187" y="0"/>
                  </a:lnTo>
                  <a:lnTo>
                    <a:pt x="1139828" y="0"/>
                  </a:lnTo>
                  <a:lnTo>
                    <a:pt x="1140249" y="0"/>
                  </a:lnTo>
                  <a:lnTo>
                    <a:pt x="1145480" y="0"/>
                  </a:lnTo>
                  <a:lnTo>
                    <a:pt x="1152270" y="0"/>
                  </a:lnTo>
                  <a:lnTo>
                    <a:pt x="1154934" y="0"/>
                  </a:lnTo>
                  <a:lnTo>
                    <a:pt x="1167881" y="0"/>
                  </a:lnTo>
                  <a:lnTo>
                    <a:pt x="1175544" y="0"/>
                  </a:lnTo>
                  <a:lnTo>
                    <a:pt x="1184998" y="0"/>
                  </a:lnTo>
                  <a:lnTo>
                    <a:pt x="1197946" y="0"/>
                  </a:lnTo>
                  <a:lnTo>
                    <a:pt x="1200205" y="0"/>
                  </a:lnTo>
                  <a:lnTo>
                    <a:pt x="1220978" y="0"/>
                  </a:lnTo>
                  <a:lnTo>
                    <a:pt x="1238487" y="0"/>
                  </a:lnTo>
                  <a:lnTo>
                    <a:pt x="1243956" y="0"/>
                  </a:lnTo>
                  <a:lnTo>
                    <a:pt x="1251042" y="0"/>
                  </a:lnTo>
                  <a:lnTo>
                    <a:pt x="1257637" y="0"/>
                  </a:lnTo>
                  <a:lnTo>
                    <a:pt x="1271587" y="0"/>
                  </a:lnTo>
                  <a:lnTo>
                    <a:pt x="1273249" y="0"/>
                  </a:lnTo>
                  <a:lnTo>
                    <a:pt x="1280039" y="0"/>
                  </a:lnTo>
                  <a:lnTo>
                    <a:pt x="1282703" y="0"/>
                  </a:lnTo>
                  <a:lnTo>
                    <a:pt x="1286178" y="0"/>
                  </a:lnTo>
                  <a:lnTo>
                    <a:pt x="1295146" y="0"/>
                  </a:lnTo>
                  <a:lnTo>
                    <a:pt x="1301651" y="0"/>
                  </a:lnTo>
                  <a:lnTo>
                    <a:pt x="1302284" y="0"/>
                  </a:lnTo>
                  <a:lnTo>
                    <a:pt x="1303313" y="0"/>
                  </a:lnTo>
                  <a:lnTo>
                    <a:pt x="1312767" y="0"/>
                  </a:lnTo>
                  <a:lnTo>
                    <a:pt x="1316242" y="0"/>
                  </a:lnTo>
                  <a:lnTo>
                    <a:pt x="1321886" y="0"/>
                  </a:lnTo>
                  <a:lnTo>
                    <a:pt x="1324685" y="0"/>
                  </a:lnTo>
                  <a:lnTo>
                    <a:pt x="1325211" y="0"/>
                  </a:lnTo>
                  <a:lnTo>
                    <a:pt x="1332348" y="0"/>
                  </a:lnTo>
                  <a:lnTo>
                    <a:pt x="1332714" y="0"/>
                  </a:lnTo>
                  <a:lnTo>
                    <a:pt x="1333135" y="0"/>
                  </a:lnTo>
                  <a:lnTo>
                    <a:pt x="1348747" y="0"/>
                  </a:lnTo>
                  <a:lnTo>
                    <a:pt x="1354749" y="0"/>
                  </a:lnTo>
                  <a:lnTo>
                    <a:pt x="1378811" y="0"/>
                  </a:lnTo>
                  <a:lnTo>
                    <a:pt x="1383745" y="0"/>
                  </a:lnTo>
                  <a:lnTo>
                    <a:pt x="1385406" y="0"/>
                  </a:lnTo>
                  <a:lnTo>
                    <a:pt x="1399356" y="0"/>
                  </a:lnTo>
                  <a:lnTo>
                    <a:pt x="1400513" y="0"/>
                  </a:lnTo>
                  <a:lnTo>
                    <a:pt x="1413947" y="0"/>
                  </a:lnTo>
                  <a:lnTo>
                    <a:pt x="1414442" y="0"/>
                  </a:lnTo>
                  <a:lnTo>
                    <a:pt x="1422915" y="0"/>
                  </a:lnTo>
                  <a:lnTo>
                    <a:pt x="1426390" y="0"/>
                  </a:lnTo>
                  <a:lnTo>
                    <a:pt x="1429420" y="0"/>
                  </a:lnTo>
                  <a:lnTo>
                    <a:pt x="1430053" y="0"/>
                  </a:lnTo>
                  <a:lnTo>
                    <a:pt x="1430206" y="0"/>
                  </a:lnTo>
                  <a:lnTo>
                    <a:pt x="1430577" y="0"/>
                  </a:lnTo>
                  <a:lnTo>
                    <a:pt x="1436843" y="0"/>
                  </a:lnTo>
                  <a:lnTo>
                    <a:pt x="1444011" y="0"/>
                  </a:lnTo>
                  <a:lnTo>
                    <a:pt x="1449655" y="0"/>
                  </a:lnTo>
                  <a:lnTo>
                    <a:pt x="1452454" y="0"/>
                  </a:lnTo>
                  <a:lnTo>
                    <a:pt x="1452980" y="0"/>
                  </a:lnTo>
                  <a:lnTo>
                    <a:pt x="1456455" y="0"/>
                  </a:lnTo>
                  <a:lnTo>
                    <a:pt x="1459664" y="0"/>
                  </a:lnTo>
                  <a:lnTo>
                    <a:pt x="1460117" y="0"/>
                  </a:lnTo>
                  <a:lnTo>
                    <a:pt x="1460483" y="0"/>
                  </a:lnTo>
                  <a:lnTo>
                    <a:pt x="1460904" y="0"/>
                  </a:lnTo>
                  <a:lnTo>
                    <a:pt x="1472926" y="0"/>
                  </a:lnTo>
                  <a:lnTo>
                    <a:pt x="1482518" y="0"/>
                  </a:lnTo>
                  <a:lnTo>
                    <a:pt x="1489729" y="0"/>
                  </a:lnTo>
                  <a:lnTo>
                    <a:pt x="1504116" y="0"/>
                  </a:lnTo>
                  <a:lnTo>
                    <a:pt x="1511514" y="0"/>
                  </a:lnTo>
                  <a:lnTo>
                    <a:pt x="1524740" y="0"/>
                  </a:lnTo>
                  <a:lnTo>
                    <a:pt x="1528282" y="0"/>
                  </a:lnTo>
                  <a:lnTo>
                    <a:pt x="1531757" y="0"/>
                  </a:lnTo>
                  <a:lnTo>
                    <a:pt x="1534181" y="0"/>
                  </a:lnTo>
                  <a:lnTo>
                    <a:pt x="1542211" y="0"/>
                  </a:lnTo>
                  <a:lnTo>
                    <a:pt x="1554159" y="0"/>
                  </a:lnTo>
                  <a:lnTo>
                    <a:pt x="1557318" y="0"/>
                  </a:lnTo>
                  <a:lnTo>
                    <a:pt x="1557975" y="0"/>
                  </a:lnTo>
                  <a:lnTo>
                    <a:pt x="1558346" y="0"/>
                  </a:lnTo>
                  <a:lnTo>
                    <a:pt x="1561822" y="0"/>
                  </a:lnTo>
                  <a:lnTo>
                    <a:pt x="1564612" y="0"/>
                  </a:lnTo>
                  <a:lnTo>
                    <a:pt x="1566857" y="0"/>
                  </a:lnTo>
                  <a:lnTo>
                    <a:pt x="1576919" y="0"/>
                  </a:lnTo>
                  <a:lnTo>
                    <a:pt x="1579719" y="0"/>
                  </a:lnTo>
                  <a:lnTo>
                    <a:pt x="1584224" y="0"/>
                  </a:lnTo>
                  <a:lnTo>
                    <a:pt x="1587382" y="0"/>
                  </a:lnTo>
                  <a:lnTo>
                    <a:pt x="1587433" y="0"/>
                  </a:lnTo>
                  <a:lnTo>
                    <a:pt x="1600695" y="0"/>
                  </a:lnTo>
                  <a:lnTo>
                    <a:pt x="1606834" y="0"/>
                  </a:lnTo>
                  <a:lnTo>
                    <a:pt x="1607256" y="0"/>
                  </a:lnTo>
                  <a:lnTo>
                    <a:pt x="1608325" y="0"/>
                  </a:lnTo>
                  <a:lnTo>
                    <a:pt x="1609783" y="0"/>
                  </a:lnTo>
                  <a:lnTo>
                    <a:pt x="1617498" y="0"/>
                  </a:lnTo>
                  <a:lnTo>
                    <a:pt x="1631885" y="0"/>
                  </a:lnTo>
                  <a:lnTo>
                    <a:pt x="1636899" y="0"/>
                  </a:lnTo>
                  <a:lnTo>
                    <a:pt x="1637320" y="0"/>
                  </a:lnTo>
                  <a:lnTo>
                    <a:pt x="1637445" y="0"/>
                  </a:lnTo>
                  <a:lnTo>
                    <a:pt x="1652509" y="0"/>
                  </a:lnTo>
                  <a:lnTo>
                    <a:pt x="1659526" y="0"/>
                  </a:lnTo>
                  <a:lnTo>
                    <a:pt x="1661950" y="0"/>
                  </a:lnTo>
                  <a:lnTo>
                    <a:pt x="1664952" y="0"/>
                  </a:lnTo>
                  <a:lnTo>
                    <a:pt x="1667212" y="0"/>
                  </a:lnTo>
                  <a:lnTo>
                    <a:pt x="1685087" y="0"/>
                  </a:lnTo>
                  <a:lnTo>
                    <a:pt x="1689591" y="0"/>
                  </a:lnTo>
                  <a:lnTo>
                    <a:pt x="1694626" y="0"/>
                  </a:lnTo>
                  <a:lnTo>
                    <a:pt x="1697276" y="0"/>
                  </a:lnTo>
                  <a:lnTo>
                    <a:pt x="1698000" y="0"/>
                  </a:lnTo>
                  <a:lnTo>
                    <a:pt x="1704688" y="0"/>
                  </a:lnTo>
                  <a:lnTo>
                    <a:pt x="1707488" y="0"/>
                  </a:lnTo>
                  <a:lnTo>
                    <a:pt x="1710963" y="0"/>
                  </a:lnTo>
                  <a:lnTo>
                    <a:pt x="1715151" y="0"/>
                  </a:lnTo>
                  <a:lnTo>
                    <a:pt x="1721928" y="0"/>
                  </a:lnTo>
                  <a:lnTo>
                    <a:pt x="1734603" y="0"/>
                  </a:lnTo>
                  <a:lnTo>
                    <a:pt x="1735025" y="0"/>
                  </a:lnTo>
                  <a:lnTo>
                    <a:pt x="1735558" y="0"/>
                  </a:lnTo>
                  <a:lnTo>
                    <a:pt x="1736094" y="0"/>
                  </a:lnTo>
                  <a:lnTo>
                    <a:pt x="1737552" y="0"/>
                  </a:lnTo>
                  <a:lnTo>
                    <a:pt x="1741027" y="0"/>
                  </a:lnTo>
                  <a:lnTo>
                    <a:pt x="1747046" y="0"/>
                  </a:lnTo>
                  <a:lnTo>
                    <a:pt x="1748537" y="0"/>
                  </a:lnTo>
                  <a:lnTo>
                    <a:pt x="1753052" y="0"/>
                  </a:lnTo>
                  <a:lnTo>
                    <a:pt x="1757499" y="0"/>
                  </a:lnTo>
                  <a:lnTo>
                    <a:pt x="1764668" y="0"/>
                  </a:lnTo>
                  <a:lnTo>
                    <a:pt x="1765089" y="0"/>
                  </a:lnTo>
                  <a:lnTo>
                    <a:pt x="1765214" y="0"/>
                  </a:lnTo>
                  <a:lnTo>
                    <a:pt x="1770320" y="0"/>
                  </a:lnTo>
                  <a:lnTo>
                    <a:pt x="1777110" y="0"/>
                  </a:lnTo>
                  <a:lnTo>
                    <a:pt x="1779774" y="0"/>
                  </a:lnTo>
                  <a:lnTo>
                    <a:pt x="1792721" y="0"/>
                  </a:lnTo>
                  <a:lnTo>
                    <a:pt x="1794981" y="0"/>
                  </a:lnTo>
                  <a:lnTo>
                    <a:pt x="1825045" y="0"/>
                  </a:lnTo>
                  <a:lnTo>
                    <a:pt x="1825769" y="0"/>
                  </a:lnTo>
                  <a:lnTo>
                    <a:pt x="1838732" y="0"/>
                  </a:lnTo>
                  <a:lnTo>
                    <a:pt x="1845818" y="0"/>
                  </a:lnTo>
                  <a:lnTo>
                    <a:pt x="1849697" y="0"/>
                  </a:lnTo>
                  <a:lnTo>
                    <a:pt x="1852412" y="0"/>
                  </a:lnTo>
                  <a:lnTo>
                    <a:pt x="1853903" y="0"/>
                  </a:lnTo>
                  <a:lnTo>
                    <a:pt x="1863327" y="0"/>
                  </a:lnTo>
                  <a:lnTo>
                    <a:pt x="1868796" y="0"/>
                  </a:lnTo>
                  <a:lnTo>
                    <a:pt x="1874815" y="0"/>
                  </a:lnTo>
                  <a:lnTo>
                    <a:pt x="1876306" y="0"/>
                  </a:lnTo>
                  <a:lnTo>
                    <a:pt x="1880821" y="0"/>
                  </a:lnTo>
                  <a:lnTo>
                    <a:pt x="1882477" y="0"/>
                  </a:lnTo>
                  <a:lnTo>
                    <a:pt x="1883936" y="0"/>
                  </a:lnTo>
                  <a:lnTo>
                    <a:pt x="1885268" y="0"/>
                  </a:lnTo>
                  <a:lnTo>
                    <a:pt x="1896427" y="0"/>
                  </a:lnTo>
                  <a:lnTo>
                    <a:pt x="1898089" y="0"/>
                  </a:lnTo>
                  <a:lnTo>
                    <a:pt x="1904879" y="0"/>
                  </a:lnTo>
                  <a:lnTo>
                    <a:pt x="1907543" y="0"/>
                  </a:lnTo>
                  <a:lnTo>
                    <a:pt x="1911018" y="0"/>
                  </a:lnTo>
                  <a:lnTo>
                    <a:pt x="1919986" y="0"/>
                  </a:lnTo>
                  <a:lnTo>
                    <a:pt x="1927124" y="0"/>
                  </a:lnTo>
                  <a:lnTo>
                    <a:pt x="1927489" y="0"/>
                  </a:lnTo>
                  <a:lnTo>
                    <a:pt x="1927911" y="0"/>
                  </a:lnTo>
                  <a:lnTo>
                    <a:pt x="1929402" y="0"/>
                  </a:lnTo>
                  <a:lnTo>
                    <a:pt x="1946726" y="0"/>
                  </a:lnTo>
                  <a:lnTo>
                    <a:pt x="1949525" y="0"/>
                  </a:lnTo>
                  <a:lnTo>
                    <a:pt x="1957554" y="0"/>
                  </a:lnTo>
                  <a:lnTo>
                    <a:pt x="1957975" y="0"/>
                  </a:lnTo>
                  <a:lnTo>
                    <a:pt x="1973587" y="0"/>
                  </a:lnTo>
                  <a:lnTo>
                    <a:pt x="1978520" y="0"/>
                  </a:lnTo>
                  <a:lnTo>
                    <a:pt x="1980012" y="0"/>
                  </a:lnTo>
                  <a:lnTo>
                    <a:pt x="1980181" y="0"/>
                  </a:lnTo>
                  <a:lnTo>
                    <a:pt x="1981672" y="0"/>
                  </a:lnTo>
                  <a:lnTo>
                    <a:pt x="2008585" y="0"/>
                  </a:lnTo>
                  <a:lnTo>
                    <a:pt x="2009218" y="0"/>
                  </a:lnTo>
                  <a:lnTo>
                    <a:pt x="2010246" y="0"/>
                  </a:lnTo>
                  <a:lnTo>
                    <a:pt x="2010709" y="0"/>
                  </a:lnTo>
                  <a:lnTo>
                    <a:pt x="2011705" y="0"/>
                  </a:lnTo>
                  <a:lnTo>
                    <a:pt x="2024147" y="0"/>
                  </a:lnTo>
                  <a:lnTo>
                    <a:pt x="2024196" y="0"/>
                  </a:lnTo>
                  <a:lnTo>
                    <a:pt x="2024981" y="0"/>
                  </a:lnTo>
                  <a:lnTo>
                    <a:pt x="2025353" y="0"/>
                  </a:lnTo>
                  <a:lnTo>
                    <a:pt x="2026473" y="0"/>
                  </a:lnTo>
                  <a:lnTo>
                    <a:pt x="2031619" y="0"/>
                  </a:lnTo>
                  <a:lnTo>
                    <a:pt x="2033110" y="0"/>
                  </a:lnTo>
                  <a:lnTo>
                    <a:pt x="2038787" y="0"/>
                  </a:lnTo>
                  <a:lnTo>
                    <a:pt x="2039282" y="0"/>
                  </a:lnTo>
                  <a:lnTo>
                    <a:pt x="2047755" y="0"/>
                  </a:lnTo>
                  <a:lnTo>
                    <a:pt x="2051230" y="0"/>
                  </a:lnTo>
                  <a:lnTo>
                    <a:pt x="2054893" y="0"/>
                  </a:lnTo>
                  <a:lnTo>
                    <a:pt x="2055046" y="0"/>
                  </a:lnTo>
                  <a:lnTo>
                    <a:pt x="2055258" y="0"/>
                  </a:lnTo>
                  <a:lnTo>
                    <a:pt x="2055680" y="0"/>
                  </a:lnTo>
                  <a:lnTo>
                    <a:pt x="2057171" y="0"/>
                  </a:lnTo>
                  <a:lnTo>
                    <a:pt x="2061683" y="0"/>
                  </a:lnTo>
                  <a:lnTo>
                    <a:pt x="2067702" y="0"/>
                  </a:lnTo>
                  <a:lnTo>
                    <a:pt x="2074495" y="0"/>
                  </a:lnTo>
                  <a:lnTo>
                    <a:pt x="2077294" y="0"/>
                  </a:lnTo>
                  <a:lnTo>
                    <a:pt x="2084504" y="0"/>
                  </a:lnTo>
                  <a:lnTo>
                    <a:pt x="2085323" y="0"/>
                  </a:lnTo>
                  <a:lnTo>
                    <a:pt x="2085744" y="0"/>
                  </a:lnTo>
                  <a:lnTo>
                    <a:pt x="2097766" y="0"/>
                  </a:lnTo>
                  <a:lnTo>
                    <a:pt x="2106289" y="0"/>
                  </a:lnTo>
                  <a:lnTo>
                    <a:pt x="2107781" y="0"/>
                  </a:lnTo>
                  <a:lnTo>
                    <a:pt x="2128956" y="0"/>
                  </a:lnTo>
                  <a:lnTo>
                    <a:pt x="2129514" y="0"/>
                  </a:lnTo>
                  <a:lnTo>
                    <a:pt x="2136354" y="0"/>
                  </a:lnTo>
                  <a:lnTo>
                    <a:pt x="2136987" y="0"/>
                  </a:lnTo>
                  <a:lnTo>
                    <a:pt x="2138478" y="0"/>
                  </a:lnTo>
                  <a:lnTo>
                    <a:pt x="2151916" y="0"/>
                  </a:lnTo>
                  <a:lnTo>
                    <a:pt x="2152750" y="0"/>
                  </a:lnTo>
                  <a:lnTo>
                    <a:pt x="2153122" y="0"/>
                  </a:lnTo>
                  <a:lnTo>
                    <a:pt x="2154242" y="0"/>
                  </a:lnTo>
                  <a:lnTo>
                    <a:pt x="2156597" y="0"/>
                  </a:lnTo>
                  <a:lnTo>
                    <a:pt x="2159388" y="0"/>
                  </a:lnTo>
                  <a:lnTo>
                    <a:pt x="2160879" y="0"/>
                  </a:lnTo>
                  <a:lnTo>
                    <a:pt x="2161633" y="0"/>
                  </a:lnTo>
                  <a:lnTo>
                    <a:pt x="2167051" y="0"/>
                  </a:lnTo>
                  <a:lnTo>
                    <a:pt x="2178999" y="0"/>
                  </a:lnTo>
                  <a:lnTo>
                    <a:pt x="2182158" y="0"/>
                  </a:lnTo>
                  <a:lnTo>
                    <a:pt x="2182815" y="0"/>
                  </a:lnTo>
                  <a:lnTo>
                    <a:pt x="2188666" y="0"/>
                  </a:lnTo>
                  <a:lnTo>
                    <a:pt x="2189452" y="0"/>
                  </a:lnTo>
                  <a:lnTo>
                    <a:pt x="2191697" y="0"/>
                  </a:lnTo>
                  <a:lnTo>
                    <a:pt x="2195471" y="0"/>
                  </a:lnTo>
                  <a:lnTo>
                    <a:pt x="2201759" y="0"/>
                  </a:lnTo>
                  <a:lnTo>
                    <a:pt x="2203100" y="0"/>
                  </a:lnTo>
                  <a:lnTo>
                    <a:pt x="2204559" y="0"/>
                  </a:lnTo>
                  <a:lnTo>
                    <a:pt x="2204591" y="0"/>
                  </a:lnTo>
                  <a:lnTo>
                    <a:pt x="2212273" y="0"/>
                  </a:lnTo>
                  <a:lnTo>
                    <a:pt x="2225535" y="0"/>
                  </a:lnTo>
                  <a:lnTo>
                    <a:pt x="2231674" y="0"/>
                  </a:lnTo>
                  <a:lnTo>
                    <a:pt x="2232096" y="0"/>
                  </a:lnTo>
                  <a:lnTo>
                    <a:pt x="2232220" y="0"/>
                  </a:lnTo>
                  <a:lnTo>
                    <a:pt x="2233118" y="0"/>
                  </a:lnTo>
                  <a:lnTo>
                    <a:pt x="2233165" y="0"/>
                  </a:lnTo>
                  <a:lnTo>
                    <a:pt x="2256725" y="0"/>
                  </a:lnTo>
                  <a:lnTo>
                    <a:pt x="2257283" y="0"/>
                  </a:lnTo>
                  <a:lnTo>
                    <a:pt x="2262285" y="0"/>
                  </a:lnTo>
                  <a:lnTo>
                    <a:pt x="2284366" y="0"/>
                  </a:lnTo>
                  <a:lnTo>
                    <a:pt x="2289402" y="0"/>
                  </a:lnTo>
                  <a:lnTo>
                    <a:pt x="2292052" y="0"/>
                  </a:lnTo>
                  <a:lnTo>
                    <a:pt x="2299271" y="0"/>
                  </a:lnTo>
                  <a:lnTo>
                    <a:pt x="2308721" y="0"/>
                  </a:lnTo>
                  <a:lnTo>
                    <a:pt x="2309927" y="0"/>
                  </a:lnTo>
                  <a:lnTo>
                    <a:pt x="2316435" y="0"/>
                  </a:lnTo>
                  <a:lnTo>
                    <a:pt x="2316703" y="0"/>
                  </a:lnTo>
                  <a:lnTo>
                    <a:pt x="2319466" y="0"/>
                  </a:lnTo>
                  <a:lnTo>
                    <a:pt x="2322840" y="0"/>
                  </a:lnTo>
                  <a:lnTo>
                    <a:pt x="2329528" y="0"/>
                  </a:lnTo>
                  <a:lnTo>
                    <a:pt x="2330869" y="0"/>
                  </a:lnTo>
                  <a:lnTo>
                    <a:pt x="2332328" y="0"/>
                  </a:lnTo>
                  <a:lnTo>
                    <a:pt x="2332360" y="0"/>
                  </a:lnTo>
                  <a:lnTo>
                    <a:pt x="2335803" y="0"/>
                  </a:lnTo>
                  <a:lnTo>
                    <a:pt x="2343312" y="0"/>
                  </a:lnTo>
                  <a:lnTo>
                    <a:pt x="2344804" y="0"/>
                  </a:lnTo>
                  <a:lnTo>
                    <a:pt x="2346768" y="0"/>
                  </a:lnTo>
                  <a:lnTo>
                    <a:pt x="2347827" y="0"/>
                  </a:lnTo>
                  <a:lnTo>
                    <a:pt x="2352274" y="0"/>
                  </a:lnTo>
                  <a:lnTo>
                    <a:pt x="2359443" y="0"/>
                  </a:lnTo>
                  <a:lnTo>
                    <a:pt x="2359865" y="0"/>
                  </a:lnTo>
                  <a:lnTo>
                    <a:pt x="2359989" y="0"/>
                  </a:lnTo>
                  <a:lnTo>
                    <a:pt x="2360887" y="0"/>
                  </a:lnTo>
                  <a:lnTo>
                    <a:pt x="2360934" y="0"/>
                  </a:lnTo>
                  <a:lnTo>
                    <a:pt x="2371886" y="0"/>
                  </a:lnTo>
                  <a:lnTo>
                    <a:pt x="2373377" y="0"/>
                  </a:lnTo>
                  <a:lnTo>
                    <a:pt x="2377892" y="0"/>
                  </a:lnTo>
                  <a:cubicBezTo>
                    <a:pt x="2382339" y="0"/>
                    <a:pt x="2382339" y="0"/>
                    <a:pt x="2382339" y="0"/>
                  </a:cubicBezTo>
                  <a:lnTo>
                    <a:pt x="2390054" y="0"/>
                  </a:lnTo>
                  <a:lnTo>
                    <a:pt x="2419821" y="0"/>
                  </a:lnTo>
                  <a:lnTo>
                    <a:pt x="2427040" y="0"/>
                  </a:lnTo>
                  <a:lnTo>
                    <a:pt x="2436490" y="0"/>
                  </a:lnTo>
                  <a:lnTo>
                    <a:pt x="2444472" y="0"/>
                  </a:lnTo>
                  <a:lnTo>
                    <a:pt x="2448678" y="0"/>
                  </a:lnTo>
                  <a:lnTo>
                    <a:pt x="2450171" y="0"/>
                  </a:lnTo>
                  <a:lnTo>
                    <a:pt x="2450609" y="0"/>
                  </a:lnTo>
                  <a:lnTo>
                    <a:pt x="2463572" y="0"/>
                  </a:lnTo>
                  <a:lnTo>
                    <a:pt x="2471081" y="0"/>
                  </a:lnTo>
                  <a:lnTo>
                    <a:pt x="2472573" y="0"/>
                  </a:lnTo>
                  <a:lnTo>
                    <a:pt x="2474537" y="0"/>
                  </a:lnTo>
                  <a:lnTo>
                    <a:pt x="2475596" y="0"/>
                  </a:lnTo>
                  <a:lnTo>
                    <a:pt x="2477252" y="0"/>
                  </a:lnTo>
                  <a:lnTo>
                    <a:pt x="2478712" y="0"/>
                  </a:lnTo>
                  <a:lnTo>
                    <a:pt x="2478743" y="0"/>
                  </a:lnTo>
                  <a:lnTo>
                    <a:pt x="2480043" y="0"/>
                  </a:lnTo>
                  <a:lnTo>
                    <a:pt x="2499655" y="0"/>
                  </a:lnTo>
                  <a:lnTo>
                    <a:pt x="2501146" y="0"/>
                  </a:lnTo>
                  <a:lnTo>
                    <a:pt x="2505661" y="0"/>
                  </a:lnTo>
                  <a:lnTo>
                    <a:pt x="2508776" y="0"/>
                  </a:lnTo>
                  <a:lnTo>
                    <a:pt x="2510108" y="0"/>
                  </a:lnTo>
                  <a:lnTo>
                    <a:pt x="2524178" y="0"/>
                  </a:lnTo>
                  <a:lnTo>
                    <a:pt x="2525248" y="0"/>
                  </a:lnTo>
                  <a:lnTo>
                    <a:pt x="2525669" y="0"/>
                  </a:lnTo>
                  <a:lnTo>
                    <a:pt x="2552329" y="0"/>
                  </a:lnTo>
                  <a:lnTo>
                    <a:pt x="2552751" y="0"/>
                  </a:lnTo>
                  <a:lnTo>
                    <a:pt x="2554242" y="0"/>
                  </a:lnTo>
                  <a:lnTo>
                    <a:pt x="2574787" y="0"/>
                  </a:lnTo>
                  <a:lnTo>
                    <a:pt x="2576279" y="0"/>
                  </a:lnTo>
                  <a:lnTo>
                    <a:pt x="2576447" y="0"/>
                  </a:lnTo>
                  <a:lnTo>
                    <a:pt x="2577940" y="0"/>
                  </a:lnTo>
                  <a:lnTo>
                    <a:pt x="2603360" y="0"/>
                  </a:lnTo>
                  <a:lnTo>
                    <a:pt x="2604852" y="0"/>
                  </a:lnTo>
                  <a:lnTo>
                    <a:pt x="2605021" y="0"/>
                  </a:lnTo>
                  <a:lnTo>
                    <a:pt x="2605484" y="0"/>
                  </a:lnTo>
                  <a:lnTo>
                    <a:pt x="2606481" y="0"/>
                  </a:lnTo>
                  <a:lnTo>
                    <a:pt x="2606512" y="0"/>
                  </a:lnTo>
                  <a:lnTo>
                    <a:pt x="2606976" y="0"/>
                  </a:lnTo>
                  <a:lnTo>
                    <a:pt x="2618923" y="0"/>
                  </a:lnTo>
                  <a:lnTo>
                    <a:pt x="2621248" y="0"/>
                  </a:lnTo>
                  <a:lnTo>
                    <a:pt x="2622740" y="0"/>
                  </a:lnTo>
                  <a:lnTo>
                    <a:pt x="2627885" y="0"/>
                  </a:lnTo>
                  <a:lnTo>
                    <a:pt x="2629377" y="0"/>
                  </a:lnTo>
                  <a:lnTo>
                    <a:pt x="2634058" y="0"/>
                  </a:lnTo>
                  <a:lnTo>
                    <a:pt x="2635549" y="0"/>
                  </a:lnTo>
                  <a:lnTo>
                    <a:pt x="2636545" y="0"/>
                  </a:lnTo>
                  <a:lnTo>
                    <a:pt x="2648987" y="0"/>
                  </a:lnTo>
                  <a:lnTo>
                    <a:pt x="2649821" y="0"/>
                  </a:lnTo>
                  <a:lnTo>
                    <a:pt x="2651313" y="0"/>
                  </a:lnTo>
                  <a:lnTo>
                    <a:pt x="2651947" y="0"/>
                  </a:lnTo>
                  <a:lnTo>
                    <a:pt x="2653017" y="0"/>
                  </a:lnTo>
                  <a:lnTo>
                    <a:pt x="2653438" y="0"/>
                  </a:lnTo>
                  <a:lnTo>
                    <a:pt x="2656459" y="0"/>
                  </a:lnTo>
                  <a:lnTo>
                    <a:pt x="2657950" y="0"/>
                  </a:lnTo>
                  <a:lnTo>
                    <a:pt x="2665460" y="0"/>
                  </a:lnTo>
                  <a:lnTo>
                    <a:pt x="2680098" y="0"/>
                  </a:lnTo>
                  <a:lnTo>
                    <a:pt x="2680520" y="0"/>
                  </a:lnTo>
                  <a:lnTo>
                    <a:pt x="2682011" y="0"/>
                  </a:lnTo>
                  <a:lnTo>
                    <a:pt x="2692542" y="0"/>
                  </a:lnTo>
                  <a:lnTo>
                    <a:pt x="2702556" y="0"/>
                  </a:lnTo>
                  <a:lnTo>
                    <a:pt x="2704048" y="0"/>
                  </a:lnTo>
                  <a:lnTo>
                    <a:pt x="2724289" y="0"/>
                  </a:lnTo>
                  <a:lnTo>
                    <a:pt x="2731129" y="0"/>
                  </a:lnTo>
                  <a:lnTo>
                    <a:pt x="2732621" y="0"/>
                  </a:lnTo>
                  <a:lnTo>
                    <a:pt x="2733253" y="0"/>
                  </a:lnTo>
                  <a:lnTo>
                    <a:pt x="2734745" y="0"/>
                  </a:lnTo>
                  <a:lnTo>
                    <a:pt x="2746692" y="0"/>
                  </a:lnTo>
                  <a:lnTo>
                    <a:pt x="2749017" y="0"/>
                  </a:lnTo>
                  <a:lnTo>
                    <a:pt x="2750509" y="0"/>
                  </a:lnTo>
                  <a:lnTo>
                    <a:pt x="2754354" y="0"/>
                  </a:lnTo>
                  <a:lnTo>
                    <a:pt x="2755654" y="0"/>
                  </a:lnTo>
                  <a:lnTo>
                    <a:pt x="2757146" y="0"/>
                  </a:lnTo>
                  <a:lnTo>
                    <a:pt x="2761827" y="0"/>
                  </a:lnTo>
                  <a:lnTo>
                    <a:pt x="2763318" y="0"/>
                  </a:lnTo>
                  <a:lnTo>
                    <a:pt x="2776756" y="0"/>
                  </a:lnTo>
                  <a:lnTo>
                    <a:pt x="2777590" y="0"/>
                  </a:lnTo>
                  <a:lnTo>
                    <a:pt x="2779082" y="0"/>
                  </a:lnTo>
                  <a:lnTo>
                    <a:pt x="2783442" y="0"/>
                  </a:lnTo>
                  <a:lnTo>
                    <a:pt x="2784228" y="0"/>
                  </a:lnTo>
                  <a:lnTo>
                    <a:pt x="2785719" y="0"/>
                  </a:lnTo>
                  <a:lnTo>
                    <a:pt x="2786473" y="0"/>
                  </a:lnTo>
                  <a:lnTo>
                    <a:pt x="2793229" y="0"/>
                  </a:lnTo>
                  <a:lnTo>
                    <a:pt x="2799367" y="0"/>
                  </a:lnTo>
                  <a:lnTo>
                    <a:pt x="2813506" y="0"/>
                  </a:lnTo>
                  <a:lnTo>
                    <a:pt x="2820311" y="0"/>
                  </a:lnTo>
                  <a:lnTo>
                    <a:pt x="2827893" y="0"/>
                  </a:lnTo>
                  <a:lnTo>
                    <a:pt x="2827940" y="0"/>
                  </a:lnTo>
                  <a:lnTo>
                    <a:pt x="2829431" y="0"/>
                  </a:lnTo>
                  <a:lnTo>
                    <a:pt x="2829978" y="0"/>
                  </a:lnTo>
                  <a:lnTo>
                    <a:pt x="2852058" y="0"/>
                  </a:lnTo>
                  <a:lnTo>
                    <a:pt x="2857060" y="0"/>
                  </a:lnTo>
                  <a:lnTo>
                    <a:pt x="2857958" y="0"/>
                  </a:lnTo>
                  <a:lnTo>
                    <a:pt x="2871601" y="0"/>
                  </a:lnTo>
                  <a:lnTo>
                    <a:pt x="2882123" y="0"/>
                  </a:lnTo>
                  <a:lnTo>
                    <a:pt x="2894046" y="0"/>
                  </a:lnTo>
                  <a:lnTo>
                    <a:pt x="2903496" y="0"/>
                  </a:lnTo>
                  <a:lnTo>
                    <a:pt x="2911211" y="0"/>
                  </a:lnTo>
                  <a:lnTo>
                    <a:pt x="2914242" y="0"/>
                  </a:lnTo>
                  <a:lnTo>
                    <a:pt x="2914461" y="0"/>
                  </a:lnTo>
                  <a:lnTo>
                    <a:pt x="2924111" y="0"/>
                  </a:lnTo>
                  <a:lnTo>
                    <a:pt x="2927136" y="0"/>
                  </a:lnTo>
                  <a:lnTo>
                    <a:pt x="2933561" y="0"/>
                  </a:lnTo>
                  <a:lnTo>
                    <a:pt x="2939580" y="0"/>
                  </a:lnTo>
                  <a:lnTo>
                    <a:pt x="2941275" y="0"/>
                  </a:lnTo>
                  <a:lnTo>
                    <a:pt x="2941543" y="0"/>
                  </a:lnTo>
                  <a:lnTo>
                    <a:pt x="2945586" y="0"/>
                  </a:lnTo>
                  <a:lnTo>
                    <a:pt x="2950032" y="0"/>
                  </a:lnTo>
                  <a:lnTo>
                    <a:pt x="2955662" y="0"/>
                  </a:lnTo>
                  <a:lnTo>
                    <a:pt x="2955709" y="0"/>
                  </a:lnTo>
                  <a:lnTo>
                    <a:pt x="2957200" y="0"/>
                  </a:lnTo>
                  <a:lnTo>
                    <a:pt x="2957747" y="0"/>
                  </a:lnTo>
                  <a:lnTo>
                    <a:pt x="2968152" y="0"/>
                  </a:lnTo>
                  <a:lnTo>
                    <a:pt x="2969644" y="0"/>
                  </a:lnTo>
                  <a:lnTo>
                    <a:pt x="2972667" y="0"/>
                  </a:lnTo>
                  <a:lnTo>
                    <a:pt x="2977114" y="0"/>
                  </a:lnTo>
                  <a:lnTo>
                    <a:pt x="2984829" y="0"/>
                  </a:lnTo>
                  <a:lnTo>
                    <a:pt x="2985727" y="0"/>
                  </a:lnTo>
                  <a:lnTo>
                    <a:pt x="2999370" y="0"/>
                  </a:lnTo>
                  <a:lnTo>
                    <a:pt x="3021815" y="0"/>
                  </a:lnTo>
                  <a:lnTo>
                    <a:pt x="3031265" y="0"/>
                  </a:lnTo>
                  <a:lnTo>
                    <a:pt x="3042230" y="0"/>
                  </a:lnTo>
                  <a:lnTo>
                    <a:pt x="3044946" y="0"/>
                  </a:lnTo>
                  <a:lnTo>
                    <a:pt x="3051880" y="0"/>
                  </a:lnTo>
                  <a:lnTo>
                    <a:pt x="3061330" y="0"/>
                  </a:lnTo>
                  <a:lnTo>
                    <a:pt x="3067349" y="0"/>
                  </a:lnTo>
                  <a:lnTo>
                    <a:pt x="3069312" y="0"/>
                  </a:lnTo>
                  <a:lnTo>
                    <a:pt x="3073355" y="0"/>
                  </a:lnTo>
                  <a:lnTo>
                    <a:pt x="3073518" y="0"/>
                  </a:lnTo>
                  <a:lnTo>
                    <a:pt x="3075011" y="0"/>
                  </a:lnTo>
                  <a:lnTo>
                    <a:pt x="3077801" y="0"/>
                  </a:lnTo>
                  <a:lnTo>
                    <a:pt x="3095921" y="0"/>
                  </a:lnTo>
                  <a:lnTo>
                    <a:pt x="3097413" y="0"/>
                  </a:lnTo>
                  <a:lnTo>
                    <a:pt x="3100436" y="0"/>
                  </a:lnTo>
                  <a:lnTo>
                    <a:pt x="3103552" y="0"/>
                  </a:lnTo>
                  <a:lnTo>
                    <a:pt x="3104883" y="0"/>
                  </a:lnTo>
                  <a:lnTo>
                    <a:pt x="3120023" y="0"/>
                  </a:lnTo>
                  <a:lnTo>
                    <a:pt x="3120445" y="0"/>
                  </a:lnTo>
                  <a:lnTo>
                    <a:pt x="3149018" y="0"/>
                  </a:lnTo>
                  <a:lnTo>
                    <a:pt x="3150088" y="0"/>
                  </a:lnTo>
                  <a:lnTo>
                    <a:pt x="3150509" y="0"/>
                  </a:lnTo>
                  <a:lnTo>
                    <a:pt x="3171054" y="0"/>
                  </a:lnTo>
                  <a:lnTo>
                    <a:pt x="3172715" y="0"/>
                  </a:lnTo>
                  <a:lnTo>
                    <a:pt x="3199627" y="0"/>
                  </a:lnTo>
                  <a:lnTo>
                    <a:pt x="3201119" y="0"/>
                  </a:lnTo>
                  <a:lnTo>
                    <a:pt x="3201287" y="0"/>
                  </a:lnTo>
                  <a:lnTo>
                    <a:pt x="3201751" y="0"/>
                  </a:lnTo>
                  <a:lnTo>
                    <a:pt x="3202780" y="0"/>
                  </a:lnTo>
                  <a:lnTo>
                    <a:pt x="3217515" y="0"/>
                  </a:lnTo>
                  <a:lnTo>
                    <a:pt x="3224152" y="0"/>
                  </a:lnTo>
                  <a:lnTo>
                    <a:pt x="3230324" y="0"/>
                  </a:lnTo>
                  <a:lnTo>
                    <a:pt x="3231321" y="0"/>
                  </a:lnTo>
                  <a:lnTo>
                    <a:pt x="3231816" y="0"/>
                  </a:lnTo>
                  <a:lnTo>
                    <a:pt x="3243763" y="0"/>
                  </a:lnTo>
                  <a:lnTo>
                    <a:pt x="3246088" y="0"/>
                  </a:lnTo>
                  <a:lnTo>
                    <a:pt x="3247580" y="0"/>
                  </a:lnTo>
                  <a:lnTo>
                    <a:pt x="3247792" y="0"/>
                  </a:lnTo>
                  <a:lnTo>
                    <a:pt x="3248214" y="0"/>
                  </a:lnTo>
                  <a:lnTo>
                    <a:pt x="3252725" y="0"/>
                  </a:lnTo>
                  <a:lnTo>
                    <a:pt x="3254217" y="0"/>
                  </a:lnTo>
                  <a:lnTo>
                    <a:pt x="3260235" y="0"/>
                  </a:lnTo>
                  <a:lnTo>
                    <a:pt x="3276787" y="0"/>
                  </a:lnTo>
                  <a:lnTo>
                    <a:pt x="3277857" y="0"/>
                  </a:lnTo>
                  <a:lnTo>
                    <a:pt x="3278278" y="0"/>
                  </a:lnTo>
                  <a:lnTo>
                    <a:pt x="3290300" y="0"/>
                  </a:lnTo>
                  <a:lnTo>
                    <a:pt x="3298823" y="0"/>
                  </a:lnTo>
                  <a:lnTo>
                    <a:pt x="3327396" y="0"/>
                  </a:lnTo>
                  <a:lnTo>
                    <a:pt x="3328888" y="0"/>
                  </a:lnTo>
                  <a:lnTo>
                    <a:pt x="3329520" y="0"/>
                  </a:lnTo>
                  <a:lnTo>
                    <a:pt x="3345284" y="0"/>
                  </a:lnTo>
                  <a:lnTo>
                    <a:pt x="3349129" y="0"/>
                  </a:lnTo>
                  <a:lnTo>
                    <a:pt x="3351921" y="0"/>
                  </a:lnTo>
                  <a:lnTo>
                    <a:pt x="3358093" y="0"/>
                  </a:lnTo>
                  <a:lnTo>
                    <a:pt x="3359585" y="0"/>
                  </a:lnTo>
                  <a:lnTo>
                    <a:pt x="3371532" y="0"/>
                  </a:lnTo>
                  <a:lnTo>
                    <a:pt x="3373857" y="0"/>
                  </a:lnTo>
                  <a:lnTo>
                    <a:pt x="3375349" y="0"/>
                  </a:lnTo>
                  <a:lnTo>
                    <a:pt x="3380494" y="0"/>
                  </a:lnTo>
                  <a:lnTo>
                    <a:pt x="3381986" y="0"/>
                  </a:lnTo>
                  <a:lnTo>
                    <a:pt x="3388004" y="0"/>
                  </a:lnTo>
                  <a:lnTo>
                    <a:pt x="3408282" y="0"/>
                  </a:lnTo>
                  <a:lnTo>
                    <a:pt x="3418069" y="0"/>
                  </a:lnTo>
                  <a:lnTo>
                    <a:pt x="3424207" y="0"/>
                  </a:lnTo>
                  <a:lnTo>
                    <a:pt x="3424753" y="0"/>
                  </a:lnTo>
                  <a:lnTo>
                    <a:pt x="3452733" y="0"/>
                  </a:lnTo>
                  <a:lnTo>
                    <a:pt x="3454818" y="0"/>
                  </a:lnTo>
                  <a:lnTo>
                    <a:pt x="3476898" y="0"/>
                  </a:lnTo>
                  <a:lnTo>
                    <a:pt x="3496441" y="0"/>
                  </a:lnTo>
                  <a:lnTo>
                    <a:pt x="3509236" y="0"/>
                  </a:lnTo>
                  <a:lnTo>
                    <a:pt x="3518886" y="0"/>
                  </a:lnTo>
                  <a:lnTo>
                    <a:pt x="3528336" y="0"/>
                  </a:lnTo>
                  <a:lnTo>
                    <a:pt x="3536051" y="0"/>
                  </a:lnTo>
                  <a:lnTo>
                    <a:pt x="3539301" y="0"/>
                  </a:lnTo>
                  <a:lnTo>
                    <a:pt x="3540361" y="0"/>
                  </a:lnTo>
                  <a:lnTo>
                    <a:pt x="3544807" y="0"/>
                  </a:lnTo>
                  <a:lnTo>
                    <a:pt x="3551976" y="0"/>
                  </a:lnTo>
                  <a:lnTo>
                    <a:pt x="3552522" y="0"/>
                  </a:lnTo>
                  <a:lnTo>
                    <a:pt x="3564420" y="0"/>
                  </a:lnTo>
                  <a:lnTo>
                    <a:pt x="3570426" y="0"/>
                  </a:lnTo>
                  <a:cubicBezTo>
                    <a:pt x="3574872" y="0"/>
                    <a:pt x="3574872" y="0"/>
                    <a:pt x="3574872" y="0"/>
                  </a:cubicBezTo>
                  <a:lnTo>
                    <a:pt x="3580502" y="0"/>
                  </a:lnTo>
                  <a:lnTo>
                    <a:pt x="3582587" y="0"/>
                  </a:lnTo>
                  <a:lnTo>
                    <a:pt x="3624210" y="0"/>
                  </a:lnTo>
                  <a:lnTo>
                    <a:pt x="3637005" y="0"/>
                  </a:lnTo>
                  <a:lnTo>
                    <a:pt x="3646655" y="0"/>
                  </a:lnTo>
                  <a:lnTo>
                    <a:pt x="3656105" y="0"/>
                  </a:lnTo>
                  <a:lnTo>
                    <a:pt x="3667070" y="0"/>
                  </a:lnTo>
                  <a:lnTo>
                    <a:pt x="3668130" y="0"/>
                  </a:lnTo>
                  <a:lnTo>
                    <a:pt x="3669786" y="0"/>
                  </a:lnTo>
                  <a:lnTo>
                    <a:pt x="3672576" y="0"/>
                  </a:lnTo>
                  <a:lnTo>
                    <a:pt x="3692189" y="0"/>
                  </a:lnTo>
                  <a:lnTo>
                    <a:pt x="3698195" y="0"/>
                  </a:lnTo>
                  <a:lnTo>
                    <a:pt x="3702641" y="0"/>
                  </a:lnTo>
                  <a:lnTo>
                    <a:pt x="3744863" y="0"/>
                  </a:lnTo>
                  <a:lnTo>
                    <a:pt x="3745285" y="0"/>
                  </a:lnTo>
                  <a:lnTo>
                    <a:pt x="3795894" y="0"/>
                  </a:lnTo>
                  <a:lnTo>
                    <a:pt x="3797555" y="0"/>
                  </a:lnTo>
                  <a:lnTo>
                    <a:pt x="3826591" y="0"/>
                  </a:lnTo>
                  <a:lnTo>
                    <a:pt x="3842355" y="0"/>
                  </a:lnTo>
                  <a:lnTo>
                    <a:pt x="3848992" y="0"/>
                  </a:lnTo>
                  <a:lnTo>
                    <a:pt x="3872632" y="0"/>
                  </a:lnTo>
                  <a:lnTo>
                    <a:pt x="3873054" y="0"/>
                  </a:lnTo>
                  <a:lnTo>
                    <a:pt x="3885075" y="0"/>
                  </a:lnTo>
                  <a:lnTo>
                    <a:pt x="3923663" y="0"/>
                  </a:lnTo>
                  <a:lnTo>
                    <a:pt x="3954360" y="0"/>
                  </a:lnTo>
                  <a:lnTo>
                    <a:pt x="3970124" y="0"/>
                  </a:lnTo>
                  <a:lnTo>
                    <a:pt x="3976761" y="0"/>
                  </a:lnTo>
                  <a:lnTo>
                    <a:pt x="4012844" y="0"/>
                  </a:lnTo>
                  <a:lnTo>
                    <a:pt x="4049593" y="0"/>
                  </a:lnTo>
                  <a:cubicBezTo>
                    <a:pt x="4169647" y="0"/>
                    <a:pt x="4169647" y="0"/>
                    <a:pt x="4169647" y="0"/>
                  </a:cubicBezTo>
                  <a:lnTo>
                    <a:pt x="4177362" y="0"/>
                  </a:lnTo>
                  <a:cubicBezTo>
                    <a:pt x="4297416" y="0"/>
                    <a:pt x="4297416" y="0"/>
                    <a:pt x="4297416" y="0"/>
                  </a:cubicBezTo>
                  <a:cubicBezTo>
                    <a:pt x="4327758" y="0"/>
                    <a:pt x="4364168" y="21251"/>
                    <a:pt x="4379339" y="47054"/>
                  </a:cubicBezTo>
                  <a:cubicBezTo>
                    <a:pt x="4591731" y="415146"/>
                    <a:pt x="4591731" y="415146"/>
                    <a:pt x="4591731" y="415146"/>
                  </a:cubicBezTo>
                  <a:cubicBezTo>
                    <a:pt x="4606902" y="440951"/>
                    <a:pt x="4606902" y="483452"/>
                    <a:pt x="4591731" y="509257"/>
                  </a:cubicBezTo>
                  <a:cubicBezTo>
                    <a:pt x="4379339" y="877348"/>
                    <a:pt x="4379339" y="877348"/>
                    <a:pt x="4379339" y="877348"/>
                  </a:cubicBezTo>
                  <a:cubicBezTo>
                    <a:pt x="4364168" y="903151"/>
                    <a:pt x="4327758" y="924402"/>
                    <a:pt x="4297416" y="924402"/>
                  </a:cubicBezTo>
                  <a:lnTo>
                    <a:pt x="4169647" y="924402"/>
                  </a:lnTo>
                  <a:lnTo>
                    <a:pt x="3976761" y="924402"/>
                  </a:lnTo>
                  <a:lnTo>
                    <a:pt x="3872632" y="924402"/>
                  </a:lnTo>
                  <a:lnTo>
                    <a:pt x="3848992" y="924402"/>
                  </a:lnTo>
                  <a:lnTo>
                    <a:pt x="3744863" y="924402"/>
                  </a:lnTo>
                  <a:lnTo>
                    <a:pt x="3702641" y="924402"/>
                  </a:lnTo>
                  <a:lnTo>
                    <a:pt x="3672576" y="924402"/>
                  </a:lnTo>
                  <a:lnTo>
                    <a:pt x="3656105" y="924402"/>
                  </a:lnTo>
                  <a:lnTo>
                    <a:pt x="3574872" y="924402"/>
                  </a:lnTo>
                  <a:lnTo>
                    <a:pt x="3551976" y="924402"/>
                  </a:lnTo>
                  <a:lnTo>
                    <a:pt x="3544807" y="924402"/>
                  </a:lnTo>
                  <a:lnTo>
                    <a:pt x="3528336" y="924402"/>
                  </a:lnTo>
                  <a:lnTo>
                    <a:pt x="3424207" y="924402"/>
                  </a:lnTo>
                  <a:lnTo>
                    <a:pt x="3381986" y="924402"/>
                  </a:lnTo>
                  <a:lnTo>
                    <a:pt x="3380494" y="924402"/>
                  </a:lnTo>
                  <a:lnTo>
                    <a:pt x="3351921" y="924402"/>
                  </a:lnTo>
                  <a:lnTo>
                    <a:pt x="3277857" y="924402"/>
                  </a:lnTo>
                  <a:lnTo>
                    <a:pt x="3254217" y="924402"/>
                  </a:lnTo>
                  <a:lnTo>
                    <a:pt x="3252725" y="924402"/>
                  </a:lnTo>
                  <a:lnTo>
                    <a:pt x="3247792" y="924402"/>
                  </a:lnTo>
                  <a:lnTo>
                    <a:pt x="3231321" y="924402"/>
                  </a:lnTo>
                  <a:lnTo>
                    <a:pt x="3224152" y="924402"/>
                  </a:lnTo>
                  <a:lnTo>
                    <a:pt x="3150088" y="924402"/>
                  </a:lnTo>
                  <a:lnTo>
                    <a:pt x="3120023" y="924402"/>
                  </a:lnTo>
                  <a:lnTo>
                    <a:pt x="3104883" y="924402"/>
                  </a:lnTo>
                  <a:lnTo>
                    <a:pt x="3103552" y="924402"/>
                  </a:lnTo>
                  <a:lnTo>
                    <a:pt x="3077801" y="924402"/>
                  </a:lnTo>
                  <a:lnTo>
                    <a:pt x="3061330" y="924402"/>
                  </a:lnTo>
                  <a:lnTo>
                    <a:pt x="3031265" y="924402"/>
                  </a:lnTo>
                  <a:lnTo>
                    <a:pt x="2977114" y="924402"/>
                  </a:lnTo>
                  <a:lnTo>
                    <a:pt x="2957200" y="924402"/>
                  </a:lnTo>
                  <a:lnTo>
                    <a:pt x="2955709" y="924402"/>
                  </a:lnTo>
                  <a:lnTo>
                    <a:pt x="2950032" y="924402"/>
                  </a:lnTo>
                  <a:lnTo>
                    <a:pt x="2933561" y="924402"/>
                  </a:lnTo>
                  <a:lnTo>
                    <a:pt x="2927136" y="924402"/>
                  </a:lnTo>
                  <a:lnTo>
                    <a:pt x="2903496" y="924402"/>
                  </a:lnTo>
                  <a:lnTo>
                    <a:pt x="2829431" y="924402"/>
                  </a:lnTo>
                  <a:lnTo>
                    <a:pt x="2827940" y="924402"/>
                  </a:lnTo>
                  <a:lnTo>
                    <a:pt x="2799367" y="924402"/>
                  </a:lnTo>
                  <a:lnTo>
                    <a:pt x="2785719" y="924402"/>
                  </a:lnTo>
                  <a:lnTo>
                    <a:pt x="2784228" y="924402"/>
                  </a:lnTo>
                  <a:lnTo>
                    <a:pt x="2757146" y="924402"/>
                  </a:lnTo>
                  <a:lnTo>
                    <a:pt x="2755654" y="924402"/>
                  </a:lnTo>
                  <a:lnTo>
                    <a:pt x="2680098" y="924402"/>
                  </a:lnTo>
                  <a:lnTo>
                    <a:pt x="2657950" y="924402"/>
                  </a:lnTo>
                  <a:lnTo>
                    <a:pt x="2656459" y="924402"/>
                  </a:lnTo>
                  <a:lnTo>
                    <a:pt x="2653017" y="924402"/>
                  </a:lnTo>
                  <a:lnTo>
                    <a:pt x="2636545" y="924402"/>
                  </a:lnTo>
                  <a:lnTo>
                    <a:pt x="2629377" y="924402"/>
                  </a:lnTo>
                  <a:lnTo>
                    <a:pt x="2627885" y="924402"/>
                  </a:lnTo>
                  <a:lnTo>
                    <a:pt x="2606481" y="924402"/>
                  </a:lnTo>
                  <a:lnTo>
                    <a:pt x="2552329" y="924402"/>
                  </a:lnTo>
                  <a:lnTo>
                    <a:pt x="2525248" y="924402"/>
                  </a:lnTo>
                  <a:lnTo>
                    <a:pt x="2510108" y="924402"/>
                  </a:lnTo>
                  <a:lnTo>
                    <a:pt x="2508776" y="924402"/>
                  </a:lnTo>
                  <a:lnTo>
                    <a:pt x="2480043" y="924402"/>
                  </a:lnTo>
                  <a:lnTo>
                    <a:pt x="2478712" y="924402"/>
                  </a:lnTo>
                  <a:lnTo>
                    <a:pt x="2463572" y="924402"/>
                  </a:lnTo>
                  <a:lnTo>
                    <a:pt x="2436490" y="924402"/>
                  </a:lnTo>
                  <a:lnTo>
                    <a:pt x="2382339" y="924402"/>
                  </a:lnTo>
                  <a:lnTo>
                    <a:pt x="2360934" y="924402"/>
                  </a:lnTo>
                  <a:lnTo>
                    <a:pt x="2359443" y="924402"/>
                  </a:lnTo>
                  <a:lnTo>
                    <a:pt x="2352274" y="924402"/>
                  </a:lnTo>
                  <a:lnTo>
                    <a:pt x="2335803" y="924402"/>
                  </a:lnTo>
                  <a:lnTo>
                    <a:pt x="2332360" y="924402"/>
                  </a:lnTo>
                  <a:lnTo>
                    <a:pt x="2332328" y="924402"/>
                  </a:lnTo>
                  <a:lnTo>
                    <a:pt x="2330869" y="924402"/>
                  </a:lnTo>
                  <a:lnTo>
                    <a:pt x="2308721" y="924402"/>
                  </a:lnTo>
                  <a:lnTo>
                    <a:pt x="2233165" y="924402"/>
                  </a:lnTo>
                  <a:lnTo>
                    <a:pt x="2231674" y="924402"/>
                  </a:lnTo>
                  <a:lnTo>
                    <a:pt x="2204591" y="924402"/>
                  </a:lnTo>
                  <a:lnTo>
                    <a:pt x="2204559" y="924402"/>
                  </a:lnTo>
                  <a:lnTo>
                    <a:pt x="2203100" y="924402"/>
                  </a:lnTo>
                  <a:lnTo>
                    <a:pt x="2189452" y="924402"/>
                  </a:lnTo>
                  <a:lnTo>
                    <a:pt x="2160879" y="924402"/>
                  </a:lnTo>
                  <a:lnTo>
                    <a:pt x="2159388" y="924402"/>
                  </a:lnTo>
                  <a:lnTo>
                    <a:pt x="2085323" y="924402"/>
                  </a:lnTo>
                  <a:lnTo>
                    <a:pt x="2077294" y="924402"/>
                  </a:lnTo>
                  <a:lnTo>
                    <a:pt x="2061683" y="924402"/>
                  </a:lnTo>
                  <a:lnTo>
                    <a:pt x="2055258" y="924402"/>
                  </a:lnTo>
                  <a:lnTo>
                    <a:pt x="2038787" y="924402"/>
                  </a:lnTo>
                  <a:lnTo>
                    <a:pt x="2033110" y="924402"/>
                  </a:lnTo>
                  <a:lnTo>
                    <a:pt x="2031619" y="924402"/>
                  </a:lnTo>
                  <a:lnTo>
                    <a:pt x="2011705" y="924402"/>
                  </a:lnTo>
                  <a:lnTo>
                    <a:pt x="1957554" y="924402"/>
                  </a:lnTo>
                  <a:lnTo>
                    <a:pt x="1949525" y="924402"/>
                  </a:lnTo>
                  <a:lnTo>
                    <a:pt x="1927489" y="924402"/>
                  </a:lnTo>
                  <a:lnTo>
                    <a:pt x="1911018" y="924402"/>
                  </a:lnTo>
                  <a:lnTo>
                    <a:pt x="1907543" y="924402"/>
                  </a:lnTo>
                  <a:lnTo>
                    <a:pt x="1885268" y="924402"/>
                  </a:lnTo>
                  <a:lnTo>
                    <a:pt x="1883936" y="924402"/>
                  </a:lnTo>
                  <a:lnTo>
                    <a:pt x="1868796" y="924402"/>
                  </a:lnTo>
                  <a:lnTo>
                    <a:pt x="1838732" y="924402"/>
                  </a:lnTo>
                  <a:lnTo>
                    <a:pt x="1779774" y="924402"/>
                  </a:lnTo>
                  <a:lnTo>
                    <a:pt x="1764668" y="924402"/>
                  </a:lnTo>
                  <a:lnTo>
                    <a:pt x="1757499" y="924402"/>
                  </a:lnTo>
                  <a:lnTo>
                    <a:pt x="1741027" y="924402"/>
                  </a:lnTo>
                  <a:lnTo>
                    <a:pt x="1737552" y="924402"/>
                  </a:lnTo>
                  <a:lnTo>
                    <a:pt x="1736094" y="924402"/>
                  </a:lnTo>
                  <a:lnTo>
                    <a:pt x="1734603" y="924402"/>
                  </a:lnTo>
                  <a:lnTo>
                    <a:pt x="1710963" y="924402"/>
                  </a:lnTo>
                  <a:lnTo>
                    <a:pt x="1707488" y="924402"/>
                  </a:lnTo>
                  <a:lnTo>
                    <a:pt x="1652509" y="924402"/>
                  </a:lnTo>
                  <a:lnTo>
                    <a:pt x="1636899" y="924402"/>
                  </a:lnTo>
                  <a:lnTo>
                    <a:pt x="1609783" y="924402"/>
                  </a:lnTo>
                  <a:lnTo>
                    <a:pt x="1608325" y="924402"/>
                  </a:lnTo>
                  <a:lnTo>
                    <a:pt x="1606834" y="924402"/>
                  </a:lnTo>
                  <a:lnTo>
                    <a:pt x="1579719" y="924402"/>
                  </a:lnTo>
                  <a:lnTo>
                    <a:pt x="1564612" y="924402"/>
                  </a:lnTo>
                  <a:lnTo>
                    <a:pt x="1524740" y="924402"/>
                  </a:lnTo>
                  <a:lnTo>
                    <a:pt x="1482518" y="924402"/>
                  </a:lnTo>
                  <a:lnTo>
                    <a:pt x="1460483" y="924402"/>
                  </a:lnTo>
                  <a:lnTo>
                    <a:pt x="1452454" y="924402"/>
                  </a:lnTo>
                  <a:lnTo>
                    <a:pt x="1444011" y="924402"/>
                  </a:lnTo>
                  <a:lnTo>
                    <a:pt x="1436843" y="924402"/>
                  </a:lnTo>
                  <a:lnTo>
                    <a:pt x="1413947" y="924402"/>
                  </a:lnTo>
                  <a:lnTo>
                    <a:pt x="1354749" y="924402"/>
                  </a:lnTo>
                  <a:lnTo>
                    <a:pt x="1332714" y="924402"/>
                  </a:lnTo>
                  <a:lnTo>
                    <a:pt x="1324685" y="924402"/>
                  </a:lnTo>
                  <a:lnTo>
                    <a:pt x="1316242" y="924402"/>
                  </a:lnTo>
                  <a:lnTo>
                    <a:pt x="1312767" y="924402"/>
                  </a:lnTo>
                  <a:lnTo>
                    <a:pt x="1286178" y="924402"/>
                  </a:lnTo>
                  <a:lnTo>
                    <a:pt x="1282703" y="924402"/>
                  </a:lnTo>
                  <a:lnTo>
                    <a:pt x="1243956" y="924402"/>
                  </a:lnTo>
                  <a:lnTo>
                    <a:pt x="1184998" y="924402"/>
                  </a:lnTo>
                  <a:lnTo>
                    <a:pt x="1154934" y="924402"/>
                  </a:lnTo>
                  <a:lnTo>
                    <a:pt x="1139828" y="924402"/>
                  </a:lnTo>
                  <a:lnTo>
                    <a:pt x="1116187" y="924402"/>
                  </a:lnTo>
                  <a:lnTo>
                    <a:pt x="1112712" y="924402"/>
                  </a:lnTo>
                  <a:lnTo>
                    <a:pt x="1057734" y="924402"/>
                  </a:lnTo>
                  <a:lnTo>
                    <a:pt x="1027669" y="924402"/>
                  </a:lnTo>
                  <a:lnTo>
                    <a:pt x="1012059" y="924402"/>
                  </a:lnTo>
                  <a:lnTo>
                    <a:pt x="984943" y="924402"/>
                  </a:lnTo>
                  <a:lnTo>
                    <a:pt x="929965" y="924402"/>
                  </a:lnTo>
                  <a:lnTo>
                    <a:pt x="899900" y="924402"/>
                  </a:lnTo>
                  <a:lnTo>
                    <a:pt x="857678" y="924402"/>
                  </a:lnTo>
                  <a:lnTo>
                    <a:pt x="819171" y="924402"/>
                  </a:lnTo>
                  <a:lnTo>
                    <a:pt x="729909" y="924402"/>
                  </a:lnTo>
                  <a:lnTo>
                    <a:pt x="691402" y="924402"/>
                  </a:lnTo>
                  <a:lnTo>
                    <a:pt x="687927" y="924402"/>
                  </a:lnTo>
                  <a:lnTo>
                    <a:pt x="560158" y="924402"/>
                  </a:lnTo>
                  <a:lnTo>
                    <a:pt x="432894" y="924402"/>
                  </a:lnTo>
                  <a:lnTo>
                    <a:pt x="305125" y="924402"/>
                  </a:lnTo>
                  <a:cubicBezTo>
                    <a:pt x="275541" y="924402"/>
                    <a:pt x="238373" y="903151"/>
                    <a:pt x="223202" y="877348"/>
                  </a:cubicBezTo>
                  <a:cubicBezTo>
                    <a:pt x="10809" y="509257"/>
                    <a:pt x="10809" y="509257"/>
                    <a:pt x="10809" y="509257"/>
                  </a:cubicBezTo>
                  <a:cubicBezTo>
                    <a:pt x="-3603" y="483452"/>
                    <a:pt x="-3603" y="440951"/>
                    <a:pt x="10809" y="415146"/>
                  </a:cubicBezTo>
                  <a:cubicBezTo>
                    <a:pt x="223202" y="47054"/>
                    <a:pt x="223202" y="47054"/>
                    <a:pt x="223202" y="47054"/>
                  </a:cubicBezTo>
                  <a:cubicBezTo>
                    <a:pt x="238373" y="21251"/>
                    <a:pt x="275541" y="0"/>
                    <a:pt x="305125" y="0"/>
                  </a:cubicBezTo>
                  <a:close/>
                </a:path>
              </a:pathLst>
            </a:custGeom>
            <a:solidFill>
              <a:srgbClr val="CA032E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2072748" y="2815632"/>
            <a:ext cx="5102061" cy="992349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pPr algn="ctr"/>
            <a:r>
              <a:rPr lang="zh-CN" altLang="en-US" sz="30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杭州</a:t>
            </a:r>
            <a:r>
              <a:rPr lang="zh-CN" altLang="en-US" sz="30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师范大学预算编报说明</a:t>
            </a:r>
            <a:endParaRPr lang="en-US" altLang="zh-CN" sz="30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  <a:p>
            <a:pPr algn="ctr"/>
            <a:endParaRPr lang="zh-CN" altLang="en-US" sz="30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12" name="矩形 211"/>
          <p:cNvSpPr/>
          <p:nvPr/>
        </p:nvSpPr>
        <p:spPr>
          <a:xfrm>
            <a:off x="2657654" y="4232749"/>
            <a:ext cx="3823380" cy="300013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pPr algn="ctr"/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汇报</a:t>
            </a:r>
            <a:r>
              <a:rPr lang="zh-CN" altLang="en-US" sz="15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人：刘梦回       </a:t>
            </a:r>
            <a:r>
              <a:rPr lang="en-US" altLang="zh-CN" sz="1500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2019.6.24 </a:t>
            </a:r>
            <a:endParaRPr lang="zh-CN" altLang="en-US" sz="15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214" name="图片 2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306063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9" fill="hold" nodeType="withEffect" p14:presetBounceEnd="6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2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3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9" fill="hold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6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7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9" fill="hold" nodeType="withEffect" p14:presetBounceEnd="6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0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1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33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9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0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3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4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7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8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1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2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5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6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9" fill="hold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9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0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62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4" dur="500"/>
                                            <p:tgtEl>
                                              <p:spTgt spid="2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1000"/>
                                            <p:tgtEl>
                                              <p:spTgt spid="2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7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4" dur="37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5" dur="375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6" dur="7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7" dur="7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0" grpId="0"/>
          <p:bldP spid="21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9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9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9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3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9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62" presetID="14" presetClass="entr" presetSubtype="1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randombar(horizontal)">
                                          <p:cBhvr>
                                            <p:cTn id="64" dur="500"/>
                                            <p:tgtEl>
                                              <p:spTgt spid="20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5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6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8" dur="1000"/>
                                            <p:tgtEl>
                                              <p:spTgt spid="21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9" dur="10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2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1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72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74" dur="375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75" dur="375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76" dur="7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77" dur="75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10" grpId="0"/>
          <p:bldP spid="212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305803" y="370720"/>
            <a:ext cx="4491237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年度预算编制表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611664" y="970863"/>
            <a:ext cx="6294857" cy="4172637"/>
          </a:xfrm>
          <a:prstGeom prst="rect">
            <a:avLst/>
          </a:prstGeom>
        </p:spPr>
        <p:txBody>
          <a:bodyPr lIns="68571" tIns="34285" rIns="68571" bIns="34285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6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年度支出经济分类预算表</a:t>
            </a:r>
          </a:p>
          <a:p>
            <a:pPr>
              <a:lnSpc>
                <a:spcPct val="15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6-1</a:t>
            </a:r>
            <a:r>
              <a:rPr lang="zh-CN" altLang="en-US" sz="1800" dirty="0"/>
              <a:t>：杭州师范大学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年度人员经费支出预算表</a:t>
            </a:r>
          </a:p>
          <a:p>
            <a:pPr>
              <a:lnSpc>
                <a:spcPct val="15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6-2</a:t>
            </a:r>
            <a:r>
              <a:rPr lang="zh-CN" altLang="en-US" sz="1800" dirty="0"/>
              <a:t>：杭州师范大学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年度因公出国（境）计划表</a:t>
            </a:r>
          </a:p>
          <a:p>
            <a:pPr>
              <a:lnSpc>
                <a:spcPct val="15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6-3</a:t>
            </a:r>
            <a:r>
              <a:rPr lang="zh-CN" altLang="en-US" sz="1800" dirty="0"/>
              <a:t>：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年度学校承担的后勤保障支出预算表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7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年度福利费预算表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8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年度基本建设经费预算表</a:t>
            </a:r>
          </a:p>
          <a:p>
            <a:pPr>
              <a:lnSpc>
                <a:spcPct val="15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9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年度政府采购汇总表</a:t>
            </a:r>
          </a:p>
          <a:p>
            <a:pPr>
              <a:lnSpc>
                <a:spcPct val="15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9-1</a:t>
            </a:r>
            <a:r>
              <a:rPr lang="zh-CN" altLang="en-US" sz="1800" dirty="0"/>
              <a:t>：杭州师范大学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年度政府采购项目申报表</a:t>
            </a:r>
          </a:p>
        </p:txBody>
      </p:sp>
    </p:spTree>
    <p:extLst>
      <p:ext uri="{BB962C8B-B14F-4D97-AF65-F5344CB8AC3E}">
        <p14:creationId xmlns:p14="http://schemas.microsoft.com/office/powerpoint/2010/main" val="1009668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679382" y="332940"/>
            <a:ext cx="3832317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二、学院预算需填制的表格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内容占位符 2"/>
          <p:cNvSpPr txBox="1">
            <a:spLocks/>
          </p:cNvSpPr>
          <p:nvPr/>
        </p:nvSpPr>
        <p:spPr>
          <a:xfrm>
            <a:off x="845212" y="1042534"/>
            <a:ext cx="7887727" cy="3805404"/>
          </a:xfrm>
          <a:prstGeom prst="rect">
            <a:avLst/>
          </a:prstGeom>
        </p:spPr>
        <p:txBody>
          <a:bodyPr lIns="68571" tIns="34285" rIns="68571" bIns="34285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800"/>
              </a:lnSpc>
            </a:pPr>
            <a:r>
              <a:rPr lang="en-US" altLang="zh-CN" sz="2000" dirty="0" smtClean="0"/>
              <a:t> </a:t>
            </a:r>
            <a:r>
              <a:rPr lang="en-US" altLang="zh-CN" sz="2000" b="1" dirty="0" smtClean="0"/>
              <a:t>1.</a:t>
            </a:r>
            <a:r>
              <a:rPr lang="zh-CN" altLang="en-US" sz="2000" b="1" dirty="0" smtClean="0"/>
              <a:t>表</a:t>
            </a:r>
            <a:r>
              <a:rPr lang="en-US" altLang="zh-CN" sz="2000" b="1" dirty="0" smtClean="0"/>
              <a:t>4-2 《</a:t>
            </a:r>
            <a:r>
              <a:rPr lang="zh-CN" altLang="en-US" sz="2000" b="1" dirty="0" smtClean="0"/>
              <a:t>杭州师范大学</a:t>
            </a:r>
            <a:r>
              <a:rPr lang="en-US" altLang="zh-CN" sz="2000" b="1" dirty="0" smtClean="0"/>
              <a:t>2020</a:t>
            </a:r>
            <a:r>
              <a:rPr lang="zh-CN" altLang="en-US" sz="2000" b="1" dirty="0" smtClean="0"/>
              <a:t>年度学院社会服务收入预算表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。</a:t>
            </a:r>
            <a:r>
              <a:rPr lang="zh-CN" altLang="zh-CN" sz="2000" dirty="0"/>
              <a:t>在财务预算</a:t>
            </a:r>
            <a:r>
              <a:rPr lang="zh-CN" altLang="zh-CN" sz="2000" dirty="0" smtClean="0"/>
              <a:t>系统</a:t>
            </a:r>
            <a:r>
              <a:rPr lang="zh-CN" altLang="en-US" sz="2000" dirty="0" smtClean="0"/>
              <a:t>“收入申报”</a:t>
            </a:r>
            <a:r>
              <a:rPr lang="zh-CN" altLang="en-US" sz="2000" dirty="0"/>
              <a:t>模块</a:t>
            </a:r>
            <a:r>
              <a:rPr lang="zh-CN" altLang="zh-CN" sz="2000" dirty="0" smtClean="0"/>
              <a:t>填报</a:t>
            </a:r>
            <a:r>
              <a:rPr lang="zh-CN" altLang="zh-CN" sz="2000" dirty="0"/>
              <a:t>，各学院按每一个项目当年预计的收入填列</a:t>
            </a:r>
            <a:r>
              <a:rPr lang="zh-CN" altLang="zh-CN" sz="2000" dirty="0"/>
              <a:t>。</a:t>
            </a:r>
            <a:endParaRPr lang="en-US" altLang="zh-CN" sz="2000" dirty="0"/>
          </a:p>
          <a:p>
            <a:pPr>
              <a:lnSpc>
                <a:spcPts val="2800"/>
              </a:lnSpc>
            </a:pPr>
            <a:r>
              <a:rPr lang="zh-CN" altLang="en-US" sz="2000" dirty="0" smtClean="0"/>
              <a:t> </a:t>
            </a:r>
            <a:r>
              <a:rPr lang="en-US" altLang="zh-CN" sz="2000" b="1" dirty="0" smtClean="0"/>
              <a:t>2.</a:t>
            </a:r>
            <a:r>
              <a:rPr lang="zh-CN" altLang="en-US" sz="2000" b="1" dirty="0" smtClean="0"/>
              <a:t>表</a:t>
            </a:r>
            <a:r>
              <a:rPr lang="en-US" altLang="zh-CN" sz="2000" b="1" dirty="0" smtClean="0"/>
              <a:t>5-2-1《</a:t>
            </a:r>
            <a:r>
              <a:rPr lang="zh-CN" altLang="en-US" sz="2000" b="1" dirty="0" smtClean="0"/>
              <a:t>杭州师范大学</a:t>
            </a:r>
            <a:r>
              <a:rPr lang="en-US" altLang="zh-CN" sz="2000" b="1" dirty="0" smtClean="0"/>
              <a:t>2020</a:t>
            </a:r>
            <a:r>
              <a:rPr lang="zh-CN" altLang="en-US" sz="2000" b="1" dirty="0" smtClean="0"/>
              <a:t>年度学院支出预算明细表</a:t>
            </a:r>
            <a:r>
              <a:rPr lang="en-US" altLang="zh-CN" sz="2000" b="1" dirty="0" smtClean="0"/>
              <a:t>》</a:t>
            </a:r>
            <a:r>
              <a:rPr lang="zh-CN" altLang="en-US" sz="2000" b="1" dirty="0" smtClean="0"/>
              <a:t>。</a:t>
            </a:r>
            <a:r>
              <a:rPr lang="zh-CN" altLang="zh-CN" sz="2000" dirty="0"/>
              <a:t>在财务预算</a:t>
            </a:r>
            <a:r>
              <a:rPr lang="zh-CN" altLang="zh-CN" sz="2000" dirty="0" smtClean="0"/>
              <a:t>系统</a:t>
            </a:r>
            <a:r>
              <a:rPr lang="zh-CN" altLang="en-US" sz="2000" dirty="0" smtClean="0"/>
              <a:t>“支出申报”模块</a:t>
            </a:r>
            <a:r>
              <a:rPr lang="zh-CN" altLang="zh-CN" sz="2000" dirty="0" smtClean="0"/>
              <a:t>填报</a:t>
            </a:r>
            <a:r>
              <a:rPr lang="zh-CN" altLang="zh-CN" sz="2000" dirty="0"/>
              <a:t>。要按照《杭州师范大学学院自主理财实施办法》、《杭州师范大学学院社会服务性项目收入分配办法》等文件规定的收入种类分项目填列。在预算草案上报阶段，学院根据上年各项目预算金额填报</a:t>
            </a:r>
            <a:r>
              <a:rPr lang="en-US" altLang="zh-CN" sz="2000" dirty="0"/>
              <a:t>2020</a:t>
            </a:r>
            <a:r>
              <a:rPr lang="zh-CN" altLang="zh-CN" sz="2000" dirty="0"/>
              <a:t>年“一上”</a:t>
            </a:r>
            <a:r>
              <a:rPr lang="zh-CN" altLang="zh-CN" sz="2000" dirty="0"/>
              <a:t>数据；</a:t>
            </a:r>
            <a:r>
              <a:rPr lang="zh-CN" altLang="zh-CN" sz="2000" dirty="0"/>
              <a:t>在预算草案（修订）上报阶段，学院根据计财处核定后下达的预算金额填报</a:t>
            </a:r>
            <a:r>
              <a:rPr lang="en-US" altLang="zh-CN" sz="2000" dirty="0"/>
              <a:t>2020</a:t>
            </a:r>
            <a:r>
              <a:rPr lang="zh-CN" altLang="zh-CN" sz="2000" dirty="0"/>
              <a:t>年“二上”数据，经济科目要按照</a:t>
            </a:r>
            <a:r>
              <a:rPr lang="en-US" altLang="zh-CN" sz="2000" dirty="0"/>
              <a:t>2020</a:t>
            </a:r>
            <a:r>
              <a:rPr lang="zh-CN" altLang="zh-CN" sz="2000" dirty="0"/>
              <a:t>年预计支出需求进行填报。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530481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679382" y="332940"/>
            <a:ext cx="3832317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二、学院预算需填制的表格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841240" y="940456"/>
            <a:ext cx="7887727" cy="3931009"/>
          </a:xfrm>
          <a:prstGeom prst="rect">
            <a:avLst/>
          </a:prstGeom>
        </p:spPr>
        <p:txBody>
          <a:bodyPr lIns="68571" tIns="34285" rIns="68571" bIns="34285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b="1" dirty="0" smtClean="0">
                <a:latin typeface="+mn-ea"/>
              </a:rPr>
              <a:t>3.</a:t>
            </a:r>
            <a:r>
              <a:rPr lang="zh-CN" altLang="en-US" b="1" dirty="0" smtClean="0">
                <a:latin typeface="+mn-ea"/>
              </a:rPr>
              <a:t>其他需要学院配合填报的表格。</a:t>
            </a:r>
            <a:endParaRPr lang="en-US" altLang="zh-CN" b="1" dirty="0" smtClean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b="1" dirty="0">
                <a:latin typeface="+mn-ea"/>
              </a:rPr>
              <a:t>    </a:t>
            </a:r>
            <a:r>
              <a:rPr lang="zh-CN" altLang="en-US" sz="1800" dirty="0">
                <a:latin typeface="+mn-ea"/>
              </a:rPr>
              <a:t>表</a:t>
            </a:r>
            <a:r>
              <a:rPr lang="en-US" altLang="zh-CN" sz="1800" dirty="0">
                <a:latin typeface="+mn-ea"/>
              </a:rPr>
              <a:t>4-3《</a:t>
            </a:r>
            <a:r>
              <a:rPr lang="zh-CN" altLang="en-US" sz="1800" dirty="0">
                <a:latin typeface="+mn-ea"/>
              </a:rPr>
              <a:t>杭州师范大学</a:t>
            </a:r>
            <a:r>
              <a:rPr lang="en-US" altLang="zh-CN" sz="1800" dirty="0">
                <a:latin typeface="+mn-ea"/>
              </a:rPr>
              <a:t>2020</a:t>
            </a:r>
            <a:r>
              <a:rPr lang="zh-CN" altLang="en-US" sz="1800" dirty="0">
                <a:latin typeface="+mn-ea"/>
              </a:rPr>
              <a:t>年度科研事业收入预算表</a:t>
            </a:r>
            <a:r>
              <a:rPr lang="en-US" altLang="zh-CN" sz="1800" dirty="0">
                <a:latin typeface="+mn-ea"/>
              </a:rPr>
              <a:t>》</a:t>
            </a:r>
            <a:r>
              <a:rPr lang="zh-CN" altLang="en-US" sz="1800" dirty="0">
                <a:latin typeface="+mn-ea"/>
              </a:rPr>
              <a:t>，由各部门、学院向科学研究院上报；</a:t>
            </a:r>
            <a:endParaRPr lang="en-US" altLang="zh-CN" sz="18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latin typeface="+mn-ea"/>
              </a:rPr>
              <a:t>    </a:t>
            </a:r>
            <a:r>
              <a:rPr lang="zh-CN" altLang="en-US" sz="1800" dirty="0">
                <a:latin typeface="+mn-ea"/>
              </a:rPr>
              <a:t>表</a:t>
            </a:r>
            <a:r>
              <a:rPr lang="en-US" altLang="zh-CN" sz="1800" dirty="0">
                <a:latin typeface="+mn-ea"/>
              </a:rPr>
              <a:t>4-4《</a:t>
            </a:r>
            <a:r>
              <a:rPr lang="zh-CN" altLang="en-US" sz="1800" dirty="0">
                <a:latin typeface="+mn-ea"/>
              </a:rPr>
              <a:t>杭州师范大学</a:t>
            </a:r>
            <a:r>
              <a:rPr lang="en-US" altLang="zh-CN" sz="1800" dirty="0">
                <a:latin typeface="+mn-ea"/>
              </a:rPr>
              <a:t>2020</a:t>
            </a:r>
            <a:r>
              <a:rPr lang="zh-CN" altLang="en-US" sz="1800" dirty="0">
                <a:latin typeface="+mn-ea"/>
              </a:rPr>
              <a:t>年度其他专项资金收入预算表（不含科研项目）</a:t>
            </a:r>
            <a:r>
              <a:rPr lang="en-US" altLang="zh-CN" sz="1800" dirty="0">
                <a:latin typeface="+mn-ea"/>
              </a:rPr>
              <a:t>》</a:t>
            </a:r>
            <a:r>
              <a:rPr lang="zh-CN" altLang="en-US" sz="1800" dirty="0">
                <a:latin typeface="+mn-ea"/>
              </a:rPr>
              <a:t>，由各部门、学院向相关牵头管理部门上报；</a:t>
            </a:r>
            <a:endParaRPr lang="en-US" altLang="zh-CN" sz="18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latin typeface="+mn-ea"/>
              </a:rPr>
              <a:t>    </a:t>
            </a:r>
            <a:r>
              <a:rPr lang="zh-CN" altLang="en-US" sz="1800" dirty="0">
                <a:latin typeface="+mn-ea"/>
              </a:rPr>
              <a:t>表</a:t>
            </a:r>
            <a:r>
              <a:rPr lang="en-US" altLang="zh-CN" sz="1800" dirty="0">
                <a:latin typeface="+mn-ea"/>
              </a:rPr>
              <a:t>6-2《</a:t>
            </a:r>
            <a:r>
              <a:rPr lang="zh-CN" altLang="en-US" sz="1800" dirty="0">
                <a:latin typeface="+mn-ea"/>
              </a:rPr>
              <a:t>杭州师范大学</a:t>
            </a:r>
            <a:r>
              <a:rPr lang="en-US" altLang="zh-CN" sz="1800" dirty="0">
                <a:latin typeface="+mn-ea"/>
              </a:rPr>
              <a:t>2020</a:t>
            </a:r>
            <a:r>
              <a:rPr lang="zh-CN" altLang="en-US" sz="1800" dirty="0">
                <a:latin typeface="+mn-ea"/>
              </a:rPr>
              <a:t>年度因公出国（境）计划表</a:t>
            </a:r>
            <a:r>
              <a:rPr lang="en-US" altLang="zh-CN" sz="1800" dirty="0">
                <a:latin typeface="+mn-ea"/>
              </a:rPr>
              <a:t>》</a:t>
            </a:r>
            <a:r>
              <a:rPr lang="zh-CN" altLang="en-US" sz="1800" dirty="0">
                <a:latin typeface="+mn-ea"/>
              </a:rPr>
              <a:t>，由各部门、学院根据出国需要向国际处申报；</a:t>
            </a:r>
            <a:endParaRPr lang="en-US" altLang="zh-CN" sz="1800" dirty="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1800" dirty="0">
                <a:latin typeface="+mn-ea"/>
              </a:rPr>
              <a:t>    </a:t>
            </a:r>
            <a:r>
              <a:rPr lang="zh-CN" altLang="en-US" sz="1800" dirty="0">
                <a:latin typeface="+mn-ea"/>
              </a:rPr>
              <a:t>表</a:t>
            </a:r>
            <a:r>
              <a:rPr lang="en-US" altLang="zh-CN" sz="1800" dirty="0">
                <a:latin typeface="+mn-ea"/>
              </a:rPr>
              <a:t>9-1《</a:t>
            </a:r>
            <a:r>
              <a:rPr lang="zh-CN" altLang="en-US" sz="1800" dirty="0">
                <a:latin typeface="+mn-ea"/>
              </a:rPr>
              <a:t>杭州师范大学</a:t>
            </a:r>
            <a:r>
              <a:rPr lang="en-US" altLang="zh-CN" sz="1800" dirty="0">
                <a:latin typeface="+mn-ea"/>
              </a:rPr>
              <a:t>2020</a:t>
            </a:r>
            <a:r>
              <a:rPr lang="zh-CN" altLang="en-US" sz="1800" dirty="0">
                <a:latin typeface="+mn-ea"/>
              </a:rPr>
              <a:t>年政府采购项目申报表</a:t>
            </a:r>
            <a:r>
              <a:rPr lang="en-US" altLang="zh-CN" sz="1800" dirty="0">
                <a:latin typeface="+mn-ea"/>
              </a:rPr>
              <a:t>》</a:t>
            </a:r>
            <a:r>
              <a:rPr lang="zh-CN" altLang="en-US" sz="1800" dirty="0">
                <a:latin typeface="+mn-ea"/>
              </a:rPr>
              <a:t>，由学院根据教学、科研、管理等需要，向负责组织编制预算的部门申报，并经公共事务管理处（国有资产管理办公室）审核同意。</a:t>
            </a:r>
            <a:endParaRPr lang="zh-CN" altLang="en-US" sz="1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372298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382733" y="908946"/>
            <a:ext cx="4342550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136015" y="332940"/>
            <a:ext cx="5063584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三、各部门负责组织编制的预算表格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内容占位符 2"/>
          <p:cNvSpPr txBox="1">
            <a:spLocks/>
          </p:cNvSpPr>
          <p:nvPr/>
        </p:nvSpPr>
        <p:spPr>
          <a:xfrm>
            <a:off x="715946" y="984930"/>
            <a:ext cx="7887727" cy="635217"/>
          </a:xfrm>
          <a:prstGeom prst="rect">
            <a:avLst/>
          </a:prstGeom>
        </p:spPr>
        <p:txBody>
          <a:bodyPr lIns="68571" tIns="34285" rIns="68571" bIns="34285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2000" dirty="0" smtClean="0">
                <a:latin typeface="+mn-ea"/>
              </a:rPr>
              <a:t>1. </a:t>
            </a:r>
            <a:r>
              <a:rPr lang="zh-CN" altLang="en-US" sz="2000" dirty="0" smtClean="0">
                <a:latin typeface="+mn-ea"/>
              </a:rPr>
              <a:t>按照</a:t>
            </a:r>
            <a:r>
              <a:rPr lang="en-US" altLang="zh-CN" sz="2000" dirty="0" smtClean="0">
                <a:latin typeface="+mn-ea"/>
              </a:rPr>
              <a:t>《</a:t>
            </a:r>
            <a:r>
              <a:rPr lang="zh-CN" altLang="en-US" sz="2000" dirty="0" smtClean="0">
                <a:latin typeface="+mn-ea"/>
              </a:rPr>
              <a:t>杭州师范大学预算管理办法</a:t>
            </a:r>
            <a:r>
              <a:rPr lang="en-US" altLang="zh-CN" sz="2000" dirty="0" smtClean="0">
                <a:latin typeface="+mn-ea"/>
              </a:rPr>
              <a:t>》</a:t>
            </a:r>
            <a:r>
              <a:rPr lang="zh-CN" altLang="en-US" sz="2000" dirty="0" smtClean="0">
                <a:latin typeface="+mn-ea"/>
              </a:rPr>
              <a:t>（党委发</a:t>
            </a:r>
            <a:r>
              <a:rPr lang="en-US" altLang="zh-CN" sz="2000" dirty="0" smtClean="0">
                <a:latin typeface="+mn-ea"/>
              </a:rPr>
              <a:t>[2016]13</a:t>
            </a:r>
            <a:r>
              <a:rPr lang="zh-CN" altLang="en-US" sz="2000" dirty="0" smtClean="0">
                <a:latin typeface="+mn-ea"/>
              </a:rPr>
              <a:t>号</a:t>
            </a:r>
            <a:r>
              <a:rPr lang="en-US" altLang="zh-CN" sz="2000" dirty="0" smtClean="0">
                <a:latin typeface="+mn-ea"/>
              </a:rPr>
              <a:t>)</a:t>
            </a:r>
            <a:r>
              <a:rPr lang="zh-CN" altLang="en-US" sz="2000" dirty="0" smtClean="0">
                <a:latin typeface="+mn-ea"/>
              </a:rPr>
              <a:t>预算编制职责分工的规定编制各类表格。</a:t>
            </a:r>
            <a:endParaRPr lang="en-US" altLang="zh-CN" sz="2000" dirty="0" smtClean="0">
              <a:latin typeface="+mn-ea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824184"/>
              </p:ext>
            </p:extLst>
          </p:nvPr>
        </p:nvGraphicFramePr>
        <p:xfrm>
          <a:off x="887370" y="1686872"/>
          <a:ext cx="7716303" cy="3277013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3730872">
                  <a:extLst>
                    <a:ext uri="{9D8B030D-6E8A-4147-A177-3AD203B41FA5}">
                      <a16:colId xmlns:a16="http://schemas.microsoft.com/office/drawing/2014/main" xmlns="" val="1157827558"/>
                    </a:ext>
                  </a:extLst>
                </a:gridCol>
                <a:gridCol w="3985431">
                  <a:extLst>
                    <a:ext uri="{9D8B030D-6E8A-4147-A177-3AD203B41FA5}">
                      <a16:colId xmlns:a16="http://schemas.microsoft.com/office/drawing/2014/main" xmlns="" val="1412113625"/>
                    </a:ext>
                  </a:extLst>
                </a:gridCol>
              </a:tblGrid>
              <a:tr h="22664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dirty="0" smtClean="0">
                          <a:effectLst/>
                        </a:rPr>
                        <a:t>表格名称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400" b="1" u="none" strike="noStrike" dirty="0">
                          <a:effectLst/>
                        </a:rPr>
                        <a:t>填报单位</a:t>
                      </a:r>
                      <a:endParaRPr lang="zh-CN" alt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2492856407"/>
                  </a:ext>
                </a:extLst>
              </a:tr>
              <a:tr h="351410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年度基本情况表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人事处、教务处、研究生院、国教院、继续教育管理办公室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2343609665"/>
                  </a:ext>
                </a:extLst>
              </a:tr>
              <a:tr h="257389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年度固定资产基础资料表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公共事务管理处（国有资产管理办公室）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1469214023"/>
                  </a:ext>
                </a:extLst>
              </a:tr>
              <a:tr h="183456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3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年度资产配置预算表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公共事务管理处（国有资产管理办公室）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2647274919"/>
                  </a:ext>
                </a:extLst>
              </a:tr>
              <a:tr h="235691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4-3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年度科研事业收入预算表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科学研究院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2280020718"/>
                  </a:ext>
                </a:extLst>
              </a:tr>
              <a:tr h="467505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4-4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年度其他专项资金收入预算表（不含科研项目）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科学研究院、人事处、研究生院、团委、国际处、国际教育学院、学生处、教务处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2705969880"/>
                  </a:ext>
                </a:extLst>
              </a:tr>
              <a:tr h="18949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6-1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年度人员经费支出预算表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人事处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47859811"/>
                  </a:ext>
                </a:extLst>
              </a:tr>
              <a:tr h="193167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6-2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年度因公出国（境）计划表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国际处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1771173354"/>
                  </a:ext>
                </a:extLst>
              </a:tr>
              <a:tr h="3600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6-3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年度学校承担的后勤保障支出预算表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公共事务管理处（国有资产管理办公室）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4237358476"/>
                  </a:ext>
                </a:extLst>
              </a:tr>
              <a:tr h="18949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effectLst/>
                        </a:rPr>
                        <a:t>附表</a:t>
                      </a:r>
                      <a:r>
                        <a:rPr lang="en-US" altLang="zh-CN" sz="1100" u="none" strike="noStrike">
                          <a:effectLst/>
                        </a:rPr>
                        <a:t>7</a:t>
                      </a:r>
                      <a:r>
                        <a:rPr lang="zh-CN" altLang="en-US" sz="1100" u="none" strike="noStrike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>
                          <a:effectLst/>
                        </a:rPr>
                        <a:t>2019</a:t>
                      </a:r>
                      <a:r>
                        <a:rPr lang="zh-CN" altLang="en-US" sz="1100" u="none" strike="noStrike">
                          <a:effectLst/>
                        </a:rPr>
                        <a:t>年度福利费预算表</a:t>
                      </a:r>
                      <a:endParaRPr lang="zh-CN" altLang="en-US" sz="1100" b="0" i="0" u="none" strike="noStrike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校工会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3862285850"/>
                  </a:ext>
                </a:extLst>
              </a:tr>
              <a:tr h="26274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8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年度基本建设经费预算表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校园建设处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685375183"/>
                  </a:ext>
                </a:extLst>
              </a:tr>
              <a:tr h="360004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附表</a:t>
                      </a:r>
                      <a:r>
                        <a:rPr lang="en-US" altLang="zh-CN" sz="1100" u="none" strike="noStrike" dirty="0">
                          <a:effectLst/>
                        </a:rPr>
                        <a:t>9-1</a:t>
                      </a:r>
                      <a:r>
                        <a:rPr lang="zh-CN" altLang="en-US" sz="1100" u="none" strike="noStrike" dirty="0">
                          <a:effectLst/>
                        </a:rPr>
                        <a:t>：杭州师范大学</a:t>
                      </a:r>
                      <a:r>
                        <a:rPr lang="en-US" altLang="zh-CN" sz="1100" u="none" strike="noStrike" dirty="0">
                          <a:effectLst/>
                        </a:rPr>
                        <a:t>2019</a:t>
                      </a:r>
                      <a:r>
                        <a:rPr lang="zh-CN" altLang="en-US" sz="1100" u="none" strike="noStrike" dirty="0">
                          <a:effectLst/>
                        </a:rPr>
                        <a:t>年政府采购明细表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effectLst/>
                        </a:rPr>
                        <a:t>信息化中心、保卫处、公共事务管理处（国有资产管理办公室）、图书馆、实验室与设备管理处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</a:txBody>
                  <a:tcPr marL="6263" marR="6263" marT="6260" marB="0" anchor="ctr"/>
                </a:tc>
                <a:extLst>
                  <a:ext uri="{0D108BD9-81ED-4DB2-BD59-A6C34878D82A}">
                    <a16:rowId xmlns:a16="http://schemas.microsoft.com/office/drawing/2014/main" xmlns="" val="392494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3152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382733" y="908946"/>
            <a:ext cx="4342550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314164" y="377461"/>
            <a:ext cx="4447353" cy="43857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/>
              <a:t>四、各部门编制的其他预算表格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711857" y="1214527"/>
            <a:ext cx="7887727" cy="3594979"/>
          </a:xfrm>
          <a:prstGeom prst="rect">
            <a:avLst/>
          </a:prstGeom>
        </p:spPr>
        <p:txBody>
          <a:bodyPr lIns="68571" tIns="34285" rIns="68571" bIns="34285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b="1" dirty="0" smtClean="0"/>
              <a:t>1.</a:t>
            </a:r>
            <a:r>
              <a:rPr lang="zh-CN" altLang="en-US" b="1" dirty="0" smtClean="0"/>
              <a:t>表</a:t>
            </a:r>
            <a:r>
              <a:rPr lang="en-US" altLang="zh-CN" b="1" dirty="0" smtClean="0"/>
              <a:t>4-1《</a:t>
            </a:r>
            <a:r>
              <a:rPr lang="zh-CN" altLang="en-US" b="1" dirty="0" smtClean="0"/>
              <a:t>杭州师范大学</a:t>
            </a:r>
            <a:r>
              <a:rPr lang="en-US" altLang="zh-CN" b="1" dirty="0" smtClean="0"/>
              <a:t>2020</a:t>
            </a:r>
            <a:r>
              <a:rPr lang="zh-CN" altLang="en-US" b="1" dirty="0" smtClean="0"/>
              <a:t>年度部门收入预算表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。</a:t>
            </a:r>
            <a:r>
              <a:rPr lang="zh-CN" altLang="zh-CN" sz="2100" dirty="0"/>
              <a:t>本表在财务预算</a:t>
            </a:r>
            <a:r>
              <a:rPr lang="zh-CN" altLang="zh-CN" sz="2100" dirty="0" smtClean="0"/>
              <a:t>系统</a:t>
            </a:r>
            <a:r>
              <a:rPr lang="zh-CN" altLang="en-US" sz="2100" dirty="0" smtClean="0"/>
              <a:t>“收入申报”模块</a:t>
            </a:r>
            <a:r>
              <a:rPr lang="zh-CN" altLang="zh-CN" sz="2100" dirty="0" smtClean="0"/>
              <a:t>填报</a:t>
            </a:r>
            <a:r>
              <a:rPr lang="zh-CN" altLang="zh-CN" sz="2100" dirty="0"/>
              <a:t>，各部门按每一个项目当年预计的收入填列。请有收入预算的部门，如教务处、采购中心、图书馆、学术期刊社、动物中心、研究生院、科研院等，认真测算后填报该表。</a:t>
            </a:r>
            <a:endParaRPr lang="zh-CN" altLang="en-US" sz="2100" dirty="0"/>
          </a:p>
          <a:p>
            <a:pPr>
              <a:lnSpc>
                <a:spcPct val="150000"/>
              </a:lnSpc>
            </a:pPr>
            <a:r>
              <a:rPr lang="en-US" altLang="zh-CN" b="1" dirty="0" smtClean="0"/>
              <a:t>2.</a:t>
            </a:r>
            <a:r>
              <a:rPr lang="zh-CN" altLang="en-US" b="1" dirty="0" smtClean="0"/>
              <a:t>表</a:t>
            </a:r>
            <a:r>
              <a:rPr lang="en-US" altLang="zh-CN" b="1" dirty="0" smtClean="0"/>
              <a:t>5-1-1《</a:t>
            </a:r>
            <a:r>
              <a:rPr lang="zh-CN" altLang="en-US" b="1" dirty="0" smtClean="0"/>
              <a:t>杭州师范大学</a:t>
            </a:r>
            <a:r>
              <a:rPr lang="en-US" altLang="zh-CN" b="1" dirty="0" smtClean="0"/>
              <a:t>2020</a:t>
            </a:r>
            <a:r>
              <a:rPr lang="zh-CN" altLang="en-US" b="1" dirty="0" smtClean="0"/>
              <a:t>年度部门支出预算明细表</a:t>
            </a:r>
            <a:r>
              <a:rPr lang="en-US" altLang="zh-CN" b="1" dirty="0" smtClean="0"/>
              <a:t>》</a:t>
            </a:r>
            <a:r>
              <a:rPr lang="zh-CN" altLang="en-US" b="1" dirty="0" smtClean="0"/>
              <a:t>。</a:t>
            </a:r>
            <a:r>
              <a:rPr lang="zh-CN" altLang="zh-CN" sz="2100" dirty="0">
                <a:latin typeface="+mn-ea"/>
              </a:rPr>
              <a:t>本表在财务预算</a:t>
            </a:r>
            <a:r>
              <a:rPr lang="zh-CN" altLang="zh-CN" sz="2100" dirty="0" smtClean="0">
                <a:latin typeface="+mn-ea"/>
              </a:rPr>
              <a:t>系统</a:t>
            </a:r>
            <a:r>
              <a:rPr lang="zh-CN" altLang="en-US" sz="2100" dirty="0" smtClean="0">
                <a:latin typeface="+mn-ea"/>
              </a:rPr>
              <a:t>“支出申报”</a:t>
            </a:r>
            <a:r>
              <a:rPr lang="zh-CN" altLang="en-US" sz="2100" dirty="0">
                <a:latin typeface="+mn-ea"/>
              </a:rPr>
              <a:t>模块</a:t>
            </a:r>
            <a:r>
              <a:rPr lang="zh-CN" altLang="zh-CN" sz="2100" dirty="0" smtClean="0">
                <a:latin typeface="+mn-ea"/>
              </a:rPr>
              <a:t>填报</a:t>
            </a:r>
            <a:r>
              <a:rPr lang="zh-CN" altLang="zh-CN" sz="2100" dirty="0">
                <a:latin typeface="+mn-ea"/>
              </a:rPr>
              <a:t>。行政业务费和公务接待费标准按照不高于</a:t>
            </a:r>
            <a:r>
              <a:rPr lang="en-US" altLang="zh-CN" sz="2100" dirty="0">
                <a:latin typeface="+mn-ea"/>
              </a:rPr>
              <a:t>2019</a:t>
            </a:r>
            <a:r>
              <a:rPr lang="zh-CN" altLang="zh-CN" sz="2100" dirty="0">
                <a:latin typeface="+mn-ea"/>
              </a:rPr>
              <a:t>年的额度，部门合并可将预算额度相加；所有预算项目支出都要细化到支出经济分类科目，并附项目用途、预算编制依据等文字说明；新增项目要有明确的依据。</a:t>
            </a:r>
            <a:endParaRPr lang="zh-CN" altLang="en-US" sz="2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884069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8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382733" y="908946"/>
            <a:ext cx="4342550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189460" y="395269"/>
            <a:ext cx="4755130" cy="43857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sz="2400" dirty="0"/>
              <a:t>五、</a:t>
            </a:r>
            <a:r>
              <a:rPr lang="zh-CN" altLang="zh-CN" sz="2400" dirty="0"/>
              <a:t>绩效目标申报及中期绩效自评</a:t>
            </a:r>
            <a:endParaRPr lang="zh-CN" alt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16646" y="908946"/>
            <a:ext cx="3018286" cy="478146"/>
          </a:xfrm>
          <a:prstGeom prst="rect">
            <a:avLst/>
          </a:prstGeom>
        </p:spPr>
        <p:txBody>
          <a:bodyPr lIns="68571" tIns="34285" rIns="68571" bIns="34285">
            <a:normAutofit fontScale="70000" lnSpcReduction="20000"/>
          </a:bodyPr>
          <a:lstStyle>
            <a:defPPr>
              <a:defRPr lang="zh-CN"/>
            </a:defPPr>
            <a:lvl1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1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zh-CN" dirty="0"/>
              <a:t>1.</a:t>
            </a:r>
            <a:r>
              <a:rPr lang="zh-CN" altLang="en-US" dirty="0"/>
              <a:t>考核项目及牵头部门</a:t>
            </a: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732490"/>
              </p:ext>
            </p:extLst>
          </p:nvPr>
        </p:nvGraphicFramePr>
        <p:xfrm>
          <a:off x="1574983" y="1380186"/>
          <a:ext cx="5853999" cy="362273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738663"/>
                <a:gridCol w="2716834"/>
                <a:gridCol w="1398502"/>
              </a:tblGrid>
              <a:tr h="290597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绩效申报项目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填报单位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b="1" u="none" strike="noStrike" dirty="0">
                          <a:effectLst/>
                        </a:rPr>
                        <a:t>填报材料</a:t>
                      </a:r>
                      <a:endParaRPr lang="zh-CN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32322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</a:rPr>
                        <a:t>1.</a:t>
                      </a:r>
                      <a:r>
                        <a:rPr lang="zh-CN" altLang="en-US" sz="1000" u="none" strike="noStrike" dirty="0">
                          <a:effectLst/>
                        </a:rPr>
                        <a:t>搬迁开办专项（不做</a:t>
                      </a:r>
                      <a:r>
                        <a:rPr lang="en-US" altLang="zh-CN" sz="1000" u="none" strike="noStrike" dirty="0">
                          <a:effectLst/>
                        </a:rPr>
                        <a:t>2020</a:t>
                      </a:r>
                      <a:r>
                        <a:rPr lang="zh-CN" altLang="en-US" sz="1000" u="none" strike="noStrike" dirty="0">
                          <a:effectLst/>
                        </a:rPr>
                        <a:t>年绩效申报）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公共事务管理处（国有资产管理办公室）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</a:rPr>
                        <a:t>2.</a:t>
                      </a:r>
                      <a:r>
                        <a:rPr lang="zh-CN" altLang="en-US" sz="1000" u="none" strike="noStrike" dirty="0">
                          <a:effectLst/>
                        </a:rPr>
                        <a:t>各校区小型修建项目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公共事务管理处（国有资产管理办公室）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</a:t>
                      </a:r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</a:t>
                      </a:r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</a:rPr>
                        <a:t>3.</a:t>
                      </a:r>
                      <a:r>
                        <a:rPr lang="zh-CN" altLang="en-US" sz="1000" u="none" strike="noStrike" dirty="0">
                          <a:effectLst/>
                        </a:rPr>
                        <a:t>杭师大后勤服务专项经费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公共事务管理处（国有资产管理办公室）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</a:t>
                      </a:r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 dirty="0">
                          <a:effectLst/>
                        </a:rPr>
                        <a:t>4.</a:t>
                      </a:r>
                      <a:r>
                        <a:rPr lang="zh-CN" altLang="en-US" sz="1000" u="none" strike="noStrike" dirty="0">
                          <a:effectLst/>
                        </a:rPr>
                        <a:t>杭师大科研专项经费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科学研究院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</a:t>
                      </a:r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</a:t>
                      </a:r>
                      <a:r>
                        <a:rPr lang="zh-CN" altLang="en-US" sz="1000" u="none" strike="noStrike" dirty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5.</a:t>
                      </a:r>
                      <a:r>
                        <a:rPr lang="zh-CN" altLang="en-US" sz="1000" u="none" strike="noStrike">
                          <a:effectLst/>
                        </a:rPr>
                        <a:t>杭州城研大楼专项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公共事务管理处（国有资产管理办公室）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6.</a:t>
                      </a:r>
                      <a:r>
                        <a:rPr lang="zh-CN" altLang="en-US" sz="1000" u="none" strike="noStrike">
                          <a:effectLst/>
                        </a:rPr>
                        <a:t>信息化设备购置专项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信息化中心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7.</a:t>
                      </a:r>
                      <a:r>
                        <a:rPr lang="zh-CN" altLang="en-US" sz="1000" u="none" strike="noStrike">
                          <a:effectLst/>
                        </a:rPr>
                        <a:t>办公设备购置专项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公共事物管理处（国有资产管理办公室）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8.</a:t>
                      </a:r>
                      <a:r>
                        <a:rPr lang="zh-CN" altLang="en-US" sz="1000" u="none" strike="noStrike">
                          <a:effectLst/>
                        </a:rPr>
                        <a:t>科研与专项设备购置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实验室与设备管理处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just" fontAlgn="ctr"/>
                      <a:r>
                        <a:rPr lang="en-US" altLang="zh-CN" sz="1000" u="none" strike="noStrike">
                          <a:effectLst/>
                        </a:rPr>
                        <a:t>9.</a:t>
                      </a:r>
                      <a:r>
                        <a:rPr lang="zh-CN" altLang="en-US" sz="1000" u="none" strike="noStrike">
                          <a:effectLst/>
                        </a:rPr>
                        <a:t>外教平台专项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国际教育学院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10.</a:t>
                      </a:r>
                      <a:r>
                        <a:rPr lang="zh-CN" altLang="en-US" sz="1000" u="none" strike="noStrike">
                          <a:effectLst/>
                        </a:rPr>
                        <a:t>图书资料购置专项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>
                          <a:effectLst/>
                        </a:rPr>
                        <a:t>图书馆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11.</a:t>
                      </a:r>
                      <a:r>
                        <a:rPr lang="zh-CN" altLang="en-US" sz="1000" u="none" strike="noStrike">
                          <a:effectLst/>
                        </a:rPr>
                        <a:t>学科建设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研究生院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12.</a:t>
                      </a:r>
                      <a:r>
                        <a:rPr lang="zh-CN" altLang="en-US" sz="1000" u="none" strike="noStrike">
                          <a:effectLst/>
                        </a:rPr>
                        <a:t>杭师大教学专项经费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教务处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530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13.</a:t>
                      </a:r>
                      <a:r>
                        <a:rPr lang="zh-CN" altLang="en-US" sz="1000" u="none" strike="noStrike">
                          <a:effectLst/>
                        </a:rPr>
                        <a:t>杭师大社会服务专项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>
                          <a:effectLst/>
                        </a:rPr>
                        <a:t>继续教育管理办公室</a:t>
                      </a:r>
                      <a:endParaRPr lang="zh-CN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14.</a:t>
                      </a:r>
                      <a:r>
                        <a:rPr lang="zh-CN" altLang="en-US" sz="1000" u="none" strike="noStrike">
                          <a:effectLst/>
                        </a:rPr>
                        <a:t>基本建设项目购置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校园建设处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237871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15.</a:t>
                      </a:r>
                      <a:r>
                        <a:rPr lang="zh-CN" altLang="en-US" sz="1000" u="none" strike="noStrike">
                          <a:effectLst/>
                        </a:rPr>
                        <a:t>教学设备购置专项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实验室与设备管理处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3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  <a:tr h="17921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000" u="none" strike="noStrike">
                          <a:effectLst/>
                        </a:rPr>
                        <a:t>16.</a:t>
                      </a:r>
                      <a:r>
                        <a:rPr lang="zh-CN" altLang="en-US" sz="1000" u="none" strike="noStrike">
                          <a:effectLst/>
                        </a:rPr>
                        <a:t>其他新增项目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>
                          <a:effectLst/>
                        </a:rPr>
                        <a:t>新增项目负责部门</a:t>
                      </a:r>
                      <a:endParaRPr lang="zh-CN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u="none" strike="noStrike" dirty="0" smtClean="0">
                          <a:effectLst/>
                        </a:rPr>
                        <a:t>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1</a:t>
                      </a:r>
                      <a:r>
                        <a:rPr lang="zh-CN" altLang="en-US" sz="1000" u="none" strike="noStrike" dirty="0" smtClean="0">
                          <a:effectLst/>
                        </a:rPr>
                        <a:t>、附件</a:t>
                      </a:r>
                      <a:r>
                        <a:rPr lang="en-US" altLang="zh-CN" sz="1000" u="none" strike="noStrike" dirty="0" smtClean="0">
                          <a:effectLst/>
                        </a:rPr>
                        <a:t>4</a:t>
                      </a:r>
                      <a:endParaRPr lang="en-US" altLang="zh-CN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260" marR="3260" marT="3259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9727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1729723" y="864560"/>
            <a:ext cx="6001500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1566430" y="336333"/>
            <a:ext cx="6264790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绩效目标申报及中期绩效自评需填报的表格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400404" y="1124026"/>
            <a:ext cx="409486" cy="409338"/>
          </a:xfrm>
          <a:prstGeom prst="rect">
            <a:avLst/>
          </a:prstGeom>
          <a:solidFill>
            <a:srgbClr val="008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 algn="ctr"/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1820128" y="1124026"/>
            <a:ext cx="4135812" cy="409338"/>
          </a:xfrm>
          <a:prstGeom prst="rect">
            <a:avLst/>
          </a:prstGeom>
          <a:solidFill>
            <a:srgbClr val="008D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r>
              <a:rPr lang="zh-CN" altLang="en-US" sz="1500" b="1" dirty="0">
                <a:latin typeface="楷体" pitchFamily="49" charset="-122"/>
                <a:ea typeface="楷体" pitchFamily="49" charset="-122"/>
              </a:rPr>
              <a:t>附件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《项目支出及绩效目标申报表》</a:t>
            </a:r>
            <a:endParaRPr lang="zh-CN" altLang="en-US" sz="15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1809889" y="1529242"/>
            <a:ext cx="6264790" cy="500127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r>
              <a:rPr lang="zh-CN" altLang="zh-CN" dirty="0">
                <a:latin typeface="+mn-ea"/>
              </a:rPr>
              <a:t>上述专项经费的牵头部门须填写该表，请按照绩效申报表填报要求填报，可参考附件</a:t>
            </a:r>
            <a:r>
              <a:rPr lang="en-US" altLang="zh-CN" dirty="0">
                <a:latin typeface="+mn-ea"/>
              </a:rPr>
              <a:t>2</a:t>
            </a:r>
            <a:r>
              <a:rPr lang="zh-CN" altLang="zh-CN" dirty="0">
                <a:latin typeface="+mn-ea"/>
              </a:rPr>
              <a:t>《绩效目标申报表填报案例》。</a:t>
            </a:r>
          </a:p>
        </p:txBody>
      </p:sp>
      <p:sp>
        <p:nvSpPr>
          <p:cNvPr id="29" name="矩形 28"/>
          <p:cNvSpPr/>
          <p:nvPr/>
        </p:nvSpPr>
        <p:spPr>
          <a:xfrm>
            <a:off x="1400404" y="2015590"/>
            <a:ext cx="409486" cy="388638"/>
          </a:xfrm>
          <a:prstGeom prst="rect">
            <a:avLst/>
          </a:prstGeom>
          <a:solidFill>
            <a:srgbClr val="FE9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 algn="ctr"/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1820128" y="2015590"/>
            <a:ext cx="4135811" cy="388638"/>
          </a:xfrm>
          <a:prstGeom prst="rect">
            <a:avLst/>
          </a:prstGeom>
          <a:solidFill>
            <a:srgbClr val="FE9A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>
              <a:lnSpc>
                <a:spcPct val="120000"/>
              </a:lnSpc>
            </a:pPr>
            <a:r>
              <a:rPr lang="zh-CN" altLang="en-US" sz="1500" b="1" dirty="0">
                <a:latin typeface="楷体" pitchFamily="49" charset="-122"/>
                <a:ea typeface="楷体" pitchFamily="49" charset="-122"/>
              </a:rPr>
              <a:t>附件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2018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年度项目资金绩效自评表》</a:t>
            </a:r>
            <a:endParaRPr lang="zh-CN" altLang="en-US" sz="15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854426" y="2422935"/>
            <a:ext cx="6001500" cy="500127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r>
              <a:rPr lang="zh-CN" altLang="zh-CN" dirty="0"/>
              <a:t>要求填报项目绩效申报表的部门同时上报项目自评表，对</a:t>
            </a:r>
            <a:r>
              <a:rPr lang="en-US" altLang="zh-CN" dirty="0"/>
              <a:t>2018</a:t>
            </a:r>
            <a:r>
              <a:rPr lang="zh-CN" altLang="zh-CN" dirty="0"/>
              <a:t>年项目实施效果进行自评。</a:t>
            </a:r>
          </a:p>
        </p:txBody>
      </p:sp>
      <p:sp>
        <p:nvSpPr>
          <p:cNvPr id="144" name="矩形 143"/>
          <p:cNvSpPr/>
          <p:nvPr/>
        </p:nvSpPr>
        <p:spPr>
          <a:xfrm>
            <a:off x="1400404" y="2889219"/>
            <a:ext cx="409486" cy="393606"/>
          </a:xfrm>
          <a:prstGeom prst="rect">
            <a:avLst/>
          </a:prstGeom>
          <a:solidFill>
            <a:srgbClr val="092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 algn="ctr"/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矩形 144"/>
          <p:cNvSpPr/>
          <p:nvPr/>
        </p:nvSpPr>
        <p:spPr>
          <a:xfrm>
            <a:off x="1820128" y="2889219"/>
            <a:ext cx="4135812" cy="393606"/>
          </a:xfrm>
          <a:prstGeom prst="rect">
            <a:avLst/>
          </a:prstGeom>
          <a:solidFill>
            <a:srgbClr val="092D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>
              <a:lnSpc>
                <a:spcPct val="120000"/>
              </a:lnSpc>
            </a:pPr>
            <a:r>
              <a:rPr lang="zh-CN" altLang="en-US" sz="1500" b="1" dirty="0">
                <a:latin typeface="楷体" pitchFamily="49" charset="-122"/>
                <a:ea typeface="楷体" pitchFamily="49" charset="-122"/>
              </a:rPr>
              <a:t>附件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4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《项目可行性分析报告》</a:t>
            </a:r>
            <a:endParaRPr lang="zh-CN" altLang="en-US" sz="15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48" name="矩形 147"/>
          <p:cNvSpPr/>
          <p:nvPr/>
        </p:nvSpPr>
        <p:spPr>
          <a:xfrm>
            <a:off x="1390165" y="3655321"/>
            <a:ext cx="409486" cy="393606"/>
          </a:xfrm>
          <a:prstGeom prst="rect">
            <a:avLst/>
          </a:prstGeom>
          <a:solidFill>
            <a:srgbClr val="CA0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 algn="ctr"/>
            <a:r>
              <a:rPr lang="en-US" altLang="zh-CN" sz="18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zh-CN" alt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9" name="矩形 148"/>
          <p:cNvSpPr/>
          <p:nvPr/>
        </p:nvSpPr>
        <p:spPr>
          <a:xfrm>
            <a:off x="1809889" y="3655321"/>
            <a:ext cx="4135812" cy="393606"/>
          </a:xfrm>
          <a:prstGeom prst="rect">
            <a:avLst/>
          </a:prstGeom>
          <a:solidFill>
            <a:srgbClr val="CA03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1" tIns="34285" rIns="68571" bIns="34285" rtlCol="0" anchor="ctr"/>
          <a:lstStyle/>
          <a:p>
            <a:pPr>
              <a:lnSpc>
                <a:spcPct val="120000"/>
              </a:lnSpc>
            </a:pP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附件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5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《</a:t>
            </a:r>
            <a:r>
              <a:rPr lang="en-US" altLang="zh-CN" sz="1500" b="1" dirty="0">
                <a:latin typeface="楷体" pitchFamily="49" charset="-122"/>
                <a:ea typeface="楷体" pitchFamily="49" charset="-122"/>
              </a:rPr>
              <a:t>2020</a:t>
            </a:r>
            <a:r>
              <a:rPr lang="zh-CN" altLang="zh-CN" sz="1500" b="1" dirty="0">
                <a:latin typeface="楷体" pitchFamily="49" charset="-122"/>
                <a:ea typeface="楷体" pitchFamily="49" charset="-122"/>
              </a:rPr>
              <a:t>年度项目、资金进度情况表》</a:t>
            </a:r>
            <a:endParaRPr lang="zh-CN" altLang="en-US" sz="1500" dirty="0"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52" name="矩形 151"/>
          <p:cNvSpPr/>
          <p:nvPr/>
        </p:nvSpPr>
        <p:spPr>
          <a:xfrm>
            <a:off x="1844443" y="4127891"/>
            <a:ext cx="6264790" cy="284683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r>
              <a:rPr lang="zh-CN" altLang="zh-CN" dirty="0"/>
              <a:t>要求</a:t>
            </a:r>
            <a:r>
              <a:rPr lang="zh-CN" altLang="zh-CN" dirty="0"/>
              <a:t>在</a:t>
            </a:r>
            <a:r>
              <a:rPr lang="en-US" altLang="zh-CN" dirty="0"/>
              <a:t>2020</a:t>
            </a:r>
            <a:r>
              <a:rPr lang="zh-CN" altLang="zh-CN" dirty="0"/>
              <a:t>年</a:t>
            </a:r>
            <a:r>
              <a:rPr lang="en-US" altLang="zh-CN" dirty="0"/>
              <a:t>7</a:t>
            </a:r>
            <a:r>
              <a:rPr lang="zh-CN" altLang="zh-CN" dirty="0"/>
              <a:t>月</a:t>
            </a:r>
            <a:r>
              <a:rPr lang="zh-CN" altLang="zh-CN" dirty="0"/>
              <a:t>填报，</a:t>
            </a:r>
            <a:r>
              <a:rPr lang="zh-CN" altLang="zh-CN" dirty="0"/>
              <a:t>主要填写</a:t>
            </a:r>
            <a:r>
              <a:rPr lang="en-US" altLang="zh-CN" dirty="0"/>
              <a:t>2020</a:t>
            </a:r>
            <a:r>
              <a:rPr lang="zh-CN" altLang="zh-CN" dirty="0"/>
              <a:t>年初申报的项目绩效目标进度</a:t>
            </a:r>
            <a:r>
              <a:rPr lang="zh-CN" altLang="zh-CN" dirty="0"/>
              <a:t>情况</a:t>
            </a:r>
            <a:r>
              <a:rPr lang="zh-CN" altLang="en-US" dirty="0"/>
              <a:t>。</a:t>
            </a:r>
            <a:endParaRPr lang="zh-CN" altLang="zh-CN" dirty="0">
              <a:latin typeface="+mn-ea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1870275" y="3304491"/>
            <a:ext cx="6001500" cy="284683"/>
          </a:xfrm>
          <a:prstGeom prst="rect">
            <a:avLst/>
          </a:prstGeom>
        </p:spPr>
        <p:txBody>
          <a:bodyPr wrap="square" lIns="68571" tIns="34285" rIns="68571" bIns="34285">
            <a:spAutoFit/>
          </a:bodyPr>
          <a:lstStyle/>
          <a:p>
            <a:r>
              <a:rPr lang="zh-CN" altLang="en-US" dirty="0"/>
              <a:t>对申报项目的可行性、必要性、合理性进行评估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188085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6" grpId="0" animBg="1"/>
      <p:bldP spid="27" grpId="0" animBg="1"/>
      <p:bldP spid="28" grpId="0"/>
      <p:bldP spid="29" grpId="0" animBg="1"/>
      <p:bldP spid="31" grpId="0" animBg="1"/>
      <p:bldP spid="32" grpId="0"/>
      <p:bldP spid="144" grpId="0" animBg="1"/>
      <p:bldP spid="145" grpId="0" animBg="1"/>
      <p:bldP spid="148" grpId="0" animBg="1"/>
      <p:bldP spid="149" grpId="0" animBg="1"/>
      <p:bldP spid="152" grpId="0"/>
      <p:bldP spid="1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382733" y="908946"/>
            <a:ext cx="4342550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501220" y="413077"/>
            <a:ext cx="3942408" cy="43857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>
            <a:defPPr>
              <a:defRPr lang="zh-CN"/>
            </a:defPPr>
            <a:lvl1pPr>
              <a:defRPr sz="3200" b="1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sz="2400" dirty="0" smtClean="0"/>
              <a:t>3.2019</a:t>
            </a:r>
            <a:r>
              <a:rPr lang="zh-CN" altLang="en-US" sz="2400" dirty="0" smtClean="0"/>
              <a:t>年项目中期绩效考核</a:t>
            </a:r>
            <a:endParaRPr lang="zh-CN" altLang="en-US" sz="2400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>
          <a:xfrm>
            <a:off x="628732" y="1128488"/>
            <a:ext cx="7887727" cy="3403161"/>
          </a:xfrm>
          <a:prstGeom prst="rect">
            <a:avLst/>
          </a:prstGeom>
        </p:spPr>
        <p:txBody>
          <a:bodyPr lIns="68571" tIns="34285" rIns="68571" bIns="34285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zh-CN" sz="1800" b="1" dirty="0"/>
              <a:t>1.</a:t>
            </a:r>
            <a:r>
              <a:rPr lang="zh-CN" altLang="en-US" sz="1800" b="1" dirty="0"/>
              <a:t>上述各专项经费的牵头部门需填报</a:t>
            </a:r>
            <a:r>
              <a:rPr lang="en-US" altLang="zh-CN" sz="1800" b="1" dirty="0"/>
              <a:t>《2019</a:t>
            </a:r>
            <a:r>
              <a:rPr lang="zh-CN" altLang="en-US" sz="1800" b="1" dirty="0"/>
              <a:t>年度项目、资金进度情况表</a:t>
            </a:r>
            <a:r>
              <a:rPr lang="en-US" altLang="zh-CN" sz="1800" b="1" dirty="0"/>
              <a:t>》</a:t>
            </a:r>
            <a:r>
              <a:rPr lang="zh-CN" altLang="en-US" sz="1800" b="1" dirty="0"/>
              <a:t>、</a:t>
            </a:r>
            <a:r>
              <a:rPr lang="en-US" altLang="zh-CN" sz="1800" b="1" dirty="0"/>
              <a:t>《2019</a:t>
            </a:r>
            <a:r>
              <a:rPr lang="zh-CN" altLang="en-US" sz="1800" b="1" dirty="0"/>
              <a:t>年度项目资金绩效目标</a:t>
            </a:r>
            <a:r>
              <a:rPr lang="en-US" altLang="zh-CN" sz="1800" b="1" dirty="0"/>
              <a:t>1-6</a:t>
            </a:r>
            <a:r>
              <a:rPr lang="zh-CN" altLang="en-US" sz="1800" b="1" dirty="0"/>
              <a:t>月完成情况表</a:t>
            </a:r>
            <a:r>
              <a:rPr lang="en-US" altLang="zh-CN" sz="1800" b="1" dirty="0"/>
              <a:t>》</a:t>
            </a:r>
            <a:r>
              <a:rPr lang="zh-CN" altLang="en-US" sz="1800" b="1" dirty="0"/>
              <a:t>、</a:t>
            </a:r>
            <a:r>
              <a:rPr lang="en-US" altLang="zh-CN" sz="1800" b="1" dirty="0"/>
              <a:t>《2019</a:t>
            </a:r>
            <a:r>
              <a:rPr lang="zh-CN" altLang="en-US" sz="1800" b="1" dirty="0"/>
              <a:t>年度项目资金绩效目标调整表</a:t>
            </a:r>
            <a:r>
              <a:rPr lang="en-US" altLang="zh-CN" sz="1800" b="1" dirty="0"/>
              <a:t>》</a:t>
            </a:r>
            <a:r>
              <a:rPr lang="zh-CN" altLang="en-US" sz="1800" dirty="0"/>
              <a:t>，</a:t>
            </a:r>
            <a:r>
              <a:rPr lang="zh-CN" altLang="en-US" sz="1800" b="1" dirty="0"/>
              <a:t>主要填写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年初申报项目的资金执行进度、绩效目标完成情况和绩效目标调整等信息。</a:t>
            </a:r>
            <a:endParaRPr lang="en-US" altLang="zh-CN" sz="1800" b="1" dirty="0"/>
          </a:p>
          <a:p>
            <a:pPr>
              <a:lnSpc>
                <a:spcPct val="150000"/>
              </a:lnSpc>
            </a:pPr>
            <a:r>
              <a:rPr lang="en-US" altLang="zh-CN" sz="1800" b="1" dirty="0"/>
              <a:t>2.</a:t>
            </a:r>
            <a:r>
              <a:rPr lang="zh-CN" altLang="zh-CN" sz="1800" b="1" dirty="0"/>
              <a:t>资料上报截止</a:t>
            </a:r>
            <a:r>
              <a:rPr lang="zh-CN" altLang="zh-CN" sz="1800" b="1" dirty="0"/>
              <a:t>时间</a:t>
            </a:r>
            <a:r>
              <a:rPr lang="en-US" altLang="zh-CN" sz="1800" b="1" dirty="0"/>
              <a:t>8</a:t>
            </a:r>
            <a:r>
              <a:rPr lang="zh-CN" altLang="zh-CN" sz="1800" b="1" dirty="0"/>
              <a:t>月</a:t>
            </a:r>
            <a:r>
              <a:rPr lang="en-US" altLang="zh-CN" sz="1800" b="1" dirty="0"/>
              <a:t>10</a:t>
            </a:r>
            <a:r>
              <a:rPr lang="zh-CN" altLang="zh-CN" sz="1800" b="1" dirty="0"/>
              <a:t>日，</a:t>
            </a:r>
            <a:r>
              <a:rPr lang="en-US" altLang="zh-CN" sz="1800" b="1" dirty="0" err="1"/>
              <a:t>上报材料包括纸质版和电子版材料各一份，</a:t>
            </a:r>
            <a:r>
              <a:rPr lang="en-US" altLang="zh-CN" sz="1800" b="1" dirty="0" err="1"/>
              <a:t>纸质版材料</a:t>
            </a:r>
            <a:r>
              <a:rPr lang="zh-CN" altLang="en-US" sz="1800" b="1" dirty="0"/>
              <a:t>经负责人签字、盖章后</a:t>
            </a:r>
            <a:r>
              <a:rPr lang="en-US" altLang="zh-CN" sz="1800" b="1" dirty="0"/>
              <a:t>送至行政楼计划财务处</a:t>
            </a:r>
            <a:r>
              <a:rPr lang="en-US" altLang="zh-CN" sz="1800" b="1" dirty="0"/>
              <a:t>202预算科，电子材料发送至邮箱</a:t>
            </a:r>
            <a:r>
              <a:rPr lang="en-US" altLang="zh-CN" sz="1800" b="1" dirty="0"/>
              <a:t>zhou928590574@163.com</a:t>
            </a:r>
            <a:r>
              <a:rPr lang="zh-CN" altLang="en-US" sz="1800" b="1" dirty="0"/>
              <a:t>，如有疑问可联系</a:t>
            </a:r>
            <a:r>
              <a:rPr lang="zh-CN" altLang="en-US" sz="1800" b="1" u="sng" dirty="0"/>
              <a:t>周松涛，</a:t>
            </a:r>
            <a:r>
              <a:rPr lang="en-US" altLang="zh-CN" sz="1800" b="1" u="sng" dirty="0"/>
              <a:t>28867539</a:t>
            </a:r>
            <a:r>
              <a:rPr lang="en-US" altLang="zh-CN" sz="1800" b="1" dirty="0"/>
              <a:t>。</a:t>
            </a:r>
            <a:endParaRPr lang="zh-CN" alt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5269813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8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632140" y="828809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408904" y="340106"/>
            <a:ext cx="4447950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六、政府采购预算编制注意事项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7" name="文本框 3"/>
          <p:cNvSpPr txBox="1"/>
          <p:nvPr/>
        </p:nvSpPr>
        <p:spPr>
          <a:xfrm>
            <a:off x="1110205" y="1062926"/>
            <a:ext cx="6924780" cy="3738619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500" dirty="0">
                <a:latin typeface="+mn-ea"/>
              </a:rPr>
              <a:t>    </a:t>
            </a:r>
            <a:r>
              <a:rPr lang="zh-CN" altLang="zh-CN" sz="1500" dirty="0">
                <a:latin typeface="+mn-ea"/>
              </a:rPr>
              <a:t>我</a:t>
            </a:r>
            <a:r>
              <a:rPr lang="zh-CN" altLang="zh-CN" sz="1500" dirty="0">
                <a:latin typeface="+mn-ea"/>
              </a:rPr>
              <a:t>校目前需要政府采购的主要有各类设备、维修维保、危化品处理、</a:t>
            </a:r>
            <a:r>
              <a:rPr lang="zh-CN" altLang="zh-CN" sz="1500" dirty="0">
                <a:latin typeface="+mn-ea"/>
              </a:rPr>
              <a:t>垃圾清</a:t>
            </a:r>
            <a:r>
              <a:rPr lang="zh-CN" altLang="en-US" sz="1500" dirty="0">
                <a:latin typeface="+mn-ea"/>
              </a:rPr>
              <a:t>运</a:t>
            </a:r>
            <a:r>
              <a:rPr lang="zh-CN" altLang="zh-CN" sz="1500" dirty="0">
                <a:latin typeface="+mn-ea"/>
              </a:rPr>
              <a:t>。</a:t>
            </a:r>
            <a:r>
              <a:rPr lang="zh-CN" altLang="zh-CN" sz="1500" dirty="0">
                <a:latin typeface="+mn-ea"/>
              </a:rPr>
              <a:t>分别由公共事务管理处、实验室和设备管理处、信息中心、保卫处牵头组织编制。各部门学院需要向牵头组织部门申报。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500" dirty="0">
                <a:latin typeface="+mn-ea"/>
              </a:rPr>
              <a:t>    </a:t>
            </a:r>
            <a:r>
              <a:rPr lang="zh-CN" altLang="zh-CN" sz="1500" dirty="0">
                <a:latin typeface="+mn-ea"/>
              </a:rPr>
              <a:t>需要</a:t>
            </a:r>
            <a:r>
              <a:rPr lang="zh-CN" altLang="zh-CN" sz="1500" dirty="0">
                <a:latin typeface="+mn-ea"/>
              </a:rPr>
              <a:t>申报政府采购的部门都要填报表</a:t>
            </a:r>
            <a:r>
              <a:rPr lang="en-US" altLang="zh-CN" sz="1500" dirty="0">
                <a:latin typeface="+mn-ea"/>
              </a:rPr>
              <a:t>9-1</a:t>
            </a:r>
            <a:r>
              <a:rPr lang="zh-CN" altLang="zh-CN" sz="1500" dirty="0">
                <a:latin typeface="+mn-ea"/>
              </a:rPr>
              <a:t>，我校的政府采购可以分为货物、工程维修、服务三大类，参照</a:t>
            </a:r>
            <a:r>
              <a:rPr lang="zh-CN" altLang="zh-CN" sz="1500" dirty="0">
                <a:latin typeface="+mn-ea"/>
              </a:rPr>
              <a:t>附件</a:t>
            </a:r>
            <a:r>
              <a:rPr lang="en-US" altLang="zh-CN" sz="1500" dirty="0">
                <a:latin typeface="+mn-ea"/>
              </a:rPr>
              <a:t>9</a:t>
            </a:r>
            <a:r>
              <a:rPr lang="zh-CN" altLang="zh-CN" sz="1500" dirty="0">
                <a:latin typeface="+mn-ea"/>
              </a:rPr>
              <a:t>中</a:t>
            </a:r>
            <a:r>
              <a:rPr lang="zh-CN" altLang="zh-CN" sz="1500" dirty="0">
                <a:latin typeface="+mn-ea"/>
              </a:rPr>
              <a:t>的“政府采购目录”对应填报。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500" dirty="0">
                <a:latin typeface="+mn-ea"/>
              </a:rPr>
              <a:t>    </a:t>
            </a:r>
            <a:r>
              <a:rPr lang="zh-CN" altLang="zh-CN" sz="1500" dirty="0">
                <a:latin typeface="+mn-ea"/>
              </a:rPr>
              <a:t>政府</a:t>
            </a:r>
            <a:r>
              <a:rPr lang="zh-CN" altLang="zh-CN" sz="1500" dirty="0">
                <a:latin typeface="+mn-ea"/>
              </a:rPr>
              <a:t>采购项目预算一定要标明经费来源（即要填报经费财务编号），无财务编号的政府采购项目，原则上不受理。政府采购项目原则上要在当年完成采购、全额付款并验收入库（财政资金安排的政府采购必须在当年完成并全额付款）。确需要跨年度支付的政府采购项目，由需求部门在当年的</a:t>
            </a:r>
            <a:r>
              <a:rPr lang="en-US" altLang="zh-CN" sz="1500" dirty="0">
                <a:latin typeface="+mn-ea"/>
              </a:rPr>
              <a:t>12</a:t>
            </a:r>
            <a:r>
              <a:rPr lang="zh-CN" altLang="zh-CN" sz="1500" dirty="0">
                <a:latin typeface="+mn-ea"/>
              </a:rPr>
              <a:t>月</a:t>
            </a:r>
            <a:r>
              <a:rPr lang="en-US" altLang="zh-CN" sz="1500" dirty="0">
                <a:latin typeface="+mn-ea"/>
              </a:rPr>
              <a:t>25</a:t>
            </a:r>
            <a:r>
              <a:rPr lang="zh-CN" altLang="zh-CN" sz="1500" dirty="0">
                <a:latin typeface="+mn-ea"/>
              </a:rPr>
              <a:t>号前上报需要在下年度支付的项目名称、中标未支付</a:t>
            </a:r>
            <a:r>
              <a:rPr lang="zh-CN" altLang="zh-CN" sz="1500" dirty="0">
                <a:latin typeface="+mn-ea"/>
              </a:rPr>
              <a:t>金额</a:t>
            </a:r>
            <a:r>
              <a:rPr lang="zh-CN" altLang="en-US" sz="1500" dirty="0">
                <a:latin typeface="+mn-ea"/>
              </a:rPr>
              <a:t>、</a:t>
            </a:r>
            <a:r>
              <a:rPr lang="zh-CN" altLang="zh-CN" sz="1500" dirty="0">
                <a:latin typeface="+mn-ea"/>
              </a:rPr>
              <a:t>政府</a:t>
            </a:r>
            <a:r>
              <a:rPr lang="zh-CN" altLang="zh-CN" sz="1500" dirty="0">
                <a:latin typeface="+mn-ea"/>
              </a:rPr>
              <a:t>采购合同</a:t>
            </a:r>
            <a:r>
              <a:rPr lang="zh-CN" altLang="zh-CN" sz="1500" dirty="0">
                <a:latin typeface="+mn-ea"/>
              </a:rPr>
              <a:t>号</a:t>
            </a:r>
            <a:r>
              <a:rPr lang="zh-CN" altLang="en-US" sz="1500" dirty="0">
                <a:latin typeface="+mn-ea"/>
              </a:rPr>
              <a:t>等信息</a:t>
            </a:r>
            <a:r>
              <a:rPr lang="zh-CN" altLang="zh-CN" sz="1500" dirty="0">
                <a:latin typeface="+mn-ea"/>
              </a:rPr>
              <a:t>。</a:t>
            </a:r>
            <a:endParaRPr lang="zh-CN" altLang="zh-CN" sz="1500" dirty="0">
              <a:latin typeface="+mn-ea"/>
            </a:endParaRP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58926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  <p:grpSp>
        <p:nvGrpSpPr>
          <p:cNvPr id="57" name="组合 56"/>
          <p:cNvGrpSpPr/>
          <p:nvPr/>
        </p:nvGrpSpPr>
        <p:grpSpPr>
          <a:xfrm>
            <a:off x="2372501" y="2059544"/>
            <a:ext cx="5675883" cy="1007965"/>
            <a:chOff x="903371" y="249943"/>
            <a:chExt cx="2831223" cy="679699"/>
          </a:xfrm>
        </p:grpSpPr>
        <p:sp>
          <p:nvSpPr>
            <p:cNvPr id="58" name="任意多边形 57"/>
            <p:cNvSpPr>
              <a:spLocks/>
            </p:cNvSpPr>
            <p:nvPr/>
          </p:nvSpPr>
          <p:spPr bwMode="auto">
            <a:xfrm>
              <a:off x="903371" y="249943"/>
              <a:ext cx="2831223" cy="679699"/>
            </a:xfrm>
            <a:custGeom>
              <a:avLst/>
              <a:gdLst>
                <a:gd name="connsiteX0" fmla="*/ 352810 w 4452260"/>
                <a:gd name="connsiteY0" fmla="*/ 0 h 1068867"/>
                <a:gd name="connsiteX1" fmla="*/ 636768 w 4452260"/>
                <a:gd name="connsiteY1" fmla="*/ 0 h 1068867"/>
                <a:gd name="connsiteX2" fmla="*/ 647700 w 4452260"/>
                <a:gd name="connsiteY2" fmla="*/ 0 h 1068867"/>
                <a:gd name="connsiteX3" fmla="*/ 724065 w 4452260"/>
                <a:gd name="connsiteY3" fmla="*/ 0 h 1068867"/>
                <a:gd name="connsiteX4" fmla="*/ 782584 w 4452260"/>
                <a:gd name="connsiteY4" fmla="*/ 0 h 1068867"/>
                <a:gd name="connsiteX5" fmla="*/ 799455 w 4452260"/>
                <a:gd name="connsiteY5" fmla="*/ 0 h 1068867"/>
                <a:gd name="connsiteX6" fmla="*/ 809825 w 4452260"/>
                <a:gd name="connsiteY6" fmla="*/ 0 h 1068867"/>
                <a:gd name="connsiteX7" fmla="*/ 818078 w 4452260"/>
                <a:gd name="connsiteY7" fmla="*/ 0 h 1068867"/>
                <a:gd name="connsiteX8" fmla="*/ 843980 w 4452260"/>
                <a:gd name="connsiteY8" fmla="*/ 0 h 1068867"/>
                <a:gd name="connsiteX9" fmla="*/ 931658 w 4452260"/>
                <a:gd name="connsiteY9" fmla="*/ 0 h 1068867"/>
                <a:gd name="connsiteX10" fmla="*/ 961580 w 4452260"/>
                <a:gd name="connsiteY10" fmla="*/ 0 h 1068867"/>
                <a:gd name="connsiteX11" fmla="*/ 1000055 w 4452260"/>
                <a:gd name="connsiteY11" fmla="*/ 0 h 1068867"/>
                <a:gd name="connsiteX12" fmla="*/ 1040537 w 4452260"/>
                <a:gd name="connsiteY12" fmla="*/ 0 h 1068867"/>
                <a:gd name="connsiteX13" fmla="*/ 1051453 w 4452260"/>
                <a:gd name="connsiteY13" fmla="*/ 0 h 1068867"/>
                <a:gd name="connsiteX14" fmla="*/ 1083414 w 4452260"/>
                <a:gd name="connsiteY14" fmla="*/ 0 h 1068867"/>
                <a:gd name="connsiteX15" fmla="*/ 1112969 w 4452260"/>
                <a:gd name="connsiteY15" fmla="*/ 0 h 1068867"/>
                <a:gd name="connsiteX16" fmla="*/ 1138871 w 4452260"/>
                <a:gd name="connsiteY16" fmla="*/ 0 h 1068867"/>
                <a:gd name="connsiteX17" fmla="*/ 1170224 w 4452260"/>
                <a:gd name="connsiteY17" fmla="*/ 0 h 1068867"/>
                <a:gd name="connsiteX18" fmla="*/ 1170711 w 4452260"/>
                <a:gd name="connsiteY18" fmla="*/ 0 h 1068867"/>
                <a:gd name="connsiteX19" fmla="*/ 1202662 w 4452260"/>
                <a:gd name="connsiteY19" fmla="*/ 0 h 1068867"/>
                <a:gd name="connsiteX20" fmla="*/ 1240037 w 4452260"/>
                <a:gd name="connsiteY20" fmla="*/ 0 h 1068867"/>
                <a:gd name="connsiteX21" fmla="*/ 1290626 w 4452260"/>
                <a:gd name="connsiteY21" fmla="*/ 0 h 1068867"/>
                <a:gd name="connsiteX22" fmla="*/ 1324496 w 4452260"/>
                <a:gd name="connsiteY22" fmla="*/ 0 h 1068867"/>
                <a:gd name="connsiteX23" fmla="*/ 1332348 w 4452260"/>
                <a:gd name="connsiteY23" fmla="*/ 0 h 1068867"/>
                <a:gd name="connsiteX24" fmla="*/ 1335428 w 4452260"/>
                <a:gd name="connsiteY24" fmla="*/ 0 h 1068867"/>
                <a:gd name="connsiteX25" fmla="*/ 1411793 w 4452260"/>
                <a:gd name="connsiteY25" fmla="*/ 0 h 1068867"/>
                <a:gd name="connsiteX26" fmla="*/ 1454182 w 4452260"/>
                <a:gd name="connsiteY26" fmla="*/ 0 h 1068867"/>
                <a:gd name="connsiteX27" fmla="*/ 1470312 w 4452260"/>
                <a:gd name="connsiteY27" fmla="*/ 0 h 1068867"/>
                <a:gd name="connsiteX28" fmla="*/ 1487183 w 4452260"/>
                <a:gd name="connsiteY28" fmla="*/ 0 h 1068867"/>
                <a:gd name="connsiteX29" fmla="*/ 1497552 w 4452260"/>
                <a:gd name="connsiteY29" fmla="*/ 0 h 1068867"/>
                <a:gd name="connsiteX30" fmla="*/ 1505806 w 4452260"/>
                <a:gd name="connsiteY30" fmla="*/ 0 h 1068867"/>
                <a:gd name="connsiteX31" fmla="*/ 1528471 w 4452260"/>
                <a:gd name="connsiteY31" fmla="*/ 0 h 1068867"/>
                <a:gd name="connsiteX32" fmla="*/ 1531708 w 4452260"/>
                <a:gd name="connsiteY32" fmla="*/ 0 h 1068867"/>
                <a:gd name="connsiteX33" fmla="*/ 1540992 w 4452260"/>
                <a:gd name="connsiteY33" fmla="*/ 0 h 1068867"/>
                <a:gd name="connsiteX34" fmla="*/ 1541479 w 4452260"/>
                <a:gd name="connsiteY34" fmla="*/ 0 h 1068867"/>
                <a:gd name="connsiteX35" fmla="*/ 1599998 w 4452260"/>
                <a:gd name="connsiteY35" fmla="*/ 0 h 1068867"/>
                <a:gd name="connsiteX36" fmla="*/ 1619386 w 4452260"/>
                <a:gd name="connsiteY36" fmla="*/ 0 h 1068867"/>
                <a:gd name="connsiteX37" fmla="*/ 1635492 w 4452260"/>
                <a:gd name="connsiteY37" fmla="*/ 0 h 1068867"/>
                <a:gd name="connsiteX38" fmla="*/ 1649308 w 4452260"/>
                <a:gd name="connsiteY38" fmla="*/ 0 h 1068867"/>
                <a:gd name="connsiteX39" fmla="*/ 1653720 w 4452260"/>
                <a:gd name="connsiteY39" fmla="*/ 0 h 1068867"/>
                <a:gd name="connsiteX40" fmla="*/ 1661394 w 4452260"/>
                <a:gd name="connsiteY40" fmla="*/ 0 h 1068867"/>
                <a:gd name="connsiteX41" fmla="*/ 1687782 w 4452260"/>
                <a:gd name="connsiteY41" fmla="*/ 0 h 1068867"/>
                <a:gd name="connsiteX42" fmla="*/ 1703116 w 4452260"/>
                <a:gd name="connsiteY42" fmla="*/ 0 h 1068867"/>
                <a:gd name="connsiteX43" fmla="*/ 1739181 w 4452260"/>
                <a:gd name="connsiteY43" fmla="*/ 0 h 1068867"/>
                <a:gd name="connsiteX44" fmla="*/ 1771141 w 4452260"/>
                <a:gd name="connsiteY44" fmla="*/ 0 h 1068867"/>
                <a:gd name="connsiteX45" fmla="*/ 1800697 w 4452260"/>
                <a:gd name="connsiteY45" fmla="*/ 0 h 1068867"/>
                <a:gd name="connsiteX46" fmla="*/ 1811727 w 4452260"/>
                <a:gd name="connsiteY46" fmla="*/ 0 h 1068867"/>
                <a:gd name="connsiteX47" fmla="*/ 1823361 w 4452260"/>
                <a:gd name="connsiteY47" fmla="*/ 0 h 1068867"/>
                <a:gd name="connsiteX48" fmla="*/ 1826599 w 4452260"/>
                <a:gd name="connsiteY48" fmla="*/ 0 h 1068867"/>
                <a:gd name="connsiteX49" fmla="*/ 1857951 w 4452260"/>
                <a:gd name="connsiteY49" fmla="*/ 0 h 1068867"/>
                <a:gd name="connsiteX50" fmla="*/ 1858439 w 4452260"/>
                <a:gd name="connsiteY50" fmla="*/ 0 h 1068867"/>
                <a:gd name="connsiteX51" fmla="*/ 1859676 w 4452260"/>
                <a:gd name="connsiteY51" fmla="*/ 0 h 1068867"/>
                <a:gd name="connsiteX52" fmla="*/ 1893346 w 4452260"/>
                <a:gd name="connsiteY52" fmla="*/ 0 h 1068867"/>
                <a:gd name="connsiteX53" fmla="*/ 1927765 w 4452260"/>
                <a:gd name="connsiteY53" fmla="*/ 0 h 1068867"/>
                <a:gd name="connsiteX54" fmla="*/ 1963365 w 4452260"/>
                <a:gd name="connsiteY54" fmla="*/ 0 h 1068867"/>
                <a:gd name="connsiteX55" fmla="*/ 1978354 w 4452260"/>
                <a:gd name="connsiteY55" fmla="*/ 0 h 1068867"/>
                <a:gd name="connsiteX56" fmla="*/ 1991032 w 4452260"/>
                <a:gd name="connsiteY56" fmla="*/ 0 h 1068867"/>
                <a:gd name="connsiteX57" fmla="*/ 2020076 w 4452260"/>
                <a:gd name="connsiteY57" fmla="*/ 0 h 1068867"/>
                <a:gd name="connsiteX58" fmla="*/ 2021800 w 4452260"/>
                <a:gd name="connsiteY58" fmla="*/ 0 h 1068867"/>
                <a:gd name="connsiteX59" fmla="*/ 2027021 w 4452260"/>
                <a:gd name="connsiteY59" fmla="*/ 0 h 1068867"/>
                <a:gd name="connsiteX60" fmla="*/ 2032162 w 4452260"/>
                <a:gd name="connsiteY60" fmla="*/ 0 h 1068867"/>
                <a:gd name="connsiteX61" fmla="*/ 2141909 w 4452260"/>
                <a:gd name="connsiteY61" fmla="*/ 0 h 1068867"/>
                <a:gd name="connsiteX62" fmla="*/ 2143633 w 4452260"/>
                <a:gd name="connsiteY62" fmla="*/ 0 h 1068867"/>
                <a:gd name="connsiteX63" fmla="*/ 2178359 w 4452260"/>
                <a:gd name="connsiteY63" fmla="*/ 0 h 1068867"/>
                <a:gd name="connsiteX64" fmla="*/ 2228719 w 4452260"/>
                <a:gd name="connsiteY64" fmla="*/ 0 h 1068867"/>
                <a:gd name="connsiteX65" fmla="*/ 2229207 w 4452260"/>
                <a:gd name="connsiteY65" fmla="*/ 0 h 1068867"/>
                <a:gd name="connsiteX66" fmla="*/ 2230931 w 4452260"/>
                <a:gd name="connsiteY66" fmla="*/ 0 h 1068867"/>
                <a:gd name="connsiteX67" fmla="*/ 2287725 w 4452260"/>
                <a:gd name="connsiteY67" fmla="*/ 0 h 1068867"/>
                <a:gd name="connsiteX68" fmla="*/ 2289450 w 4452260"/>
                <a:gd name="connsiteY68" fmla="*/ 0 h 1068867"/>
                <a:gd name="connsiteX69" fmla="*/ 2323220 w 4452260"/>
                <a:gd name="connsiteY69" fmla="*/ 0 h 1068867"/>
                <a:gd name="connsiteX70" fmla="*/ 2324944 w 4452260"/>
                <a:gd name="connsiteY70" fmla="*/ 0 h 1068867"/>
                <a:gd name="connsiteX71" fmla="*/ 2340483 w 4452260"/>
                <a:gd name="connsiteY71" fmla="*/ 0 h 1068867"/>
                <a:gd name="connsiteX72" fmla="*/ 2341447 w 4452260"/>
                <a:gd name="connsiteY72" fmla="*/ 0 h 1068867"/>
                <a:gd name="connsiteX73" fmla="*/ 2343172 w 4452260"/>
                <a:gd name="connsiteY73" fmla="*/ 0 h 1068867"/>
                <a:gd name="connsiteX74" fmla="*/ 2349122 w 4452260"/>
                <a:gd name="connsiteY74" fmla="*/ 0 h 1068867"/>
                <a:gd name="connsiteX75" fmla="*/ 2350846 w 4452260"/>
                <a:gd name="connsiteY75" fmla="*/ 0 h 1068867"/>
                <a:gd name="connsiteX76" fmla="*/ 2390844 w 4452260"/>
                <a:gd name="connsiteY76" fmla="*/ 0 h 1068867"/>
                <a:gd name="connsiteX77" fmla="*/ 2462317 w 4452260"/>
                <a:gd name="connsiteY77" fmla="*/ 0 h 1068867"/>
                <a:gd name="connsiteX78" fmla="*/ 2499455 w 4452260"/>
                <a:gd name="connsiteY78" fmla="*/ 0 h 1068867"/>
                <a:gd name="connsiteX79" fmla="*/ 2530713 w 4452260"/>
                <a:gd name="connsiteY79" fmla="*/ 0 h 1068867"/>
                <a:gd name="connsiteX80" fmla="*/ 2547403 w 4452260"/>
                <a:gd name="connsiteY80" fmla="*/ 0 h 1068867"/>
                <a:gd name="connsiteX81" fmla="*/ 2549127 w 4452260"/>
                <a:gd name="connsiteY81" fmla="*/ 0 h 1068867"/>
                <a:gd name="connsiteX82" fmla="*/ 2581074 w 4452260"/>
                <a:gd name="connsiteY82" fmla="*/ 0 h 1068867"/>
                <a:gd name="connsiteX83" fmla="*/ 2582112 w 4452260"/>
                <a:gd name="connsiteY83" fmla="*/ 0 h 1068867"/>
                <a:gd name="connsiteX84" fmla="*/ 2669530 w 4452260"/>
                <a:gd name="connsiteY84" fmla="*/ 0 h 1068867"/>
                <a:gd name="connsiteX85" fmla="*/ 2678759 w 4452260"/>
                <a:gd name="connsiteY85" fmla="*/ 0 h 1068867"/>
                <a:gd name="connsiteX86" fmla="*/ 2709527 w 4452260"/>
                <a:gd name="connsiteY86" fmla="*/ 0 h 1068867"/>
                <a:gd name="connsiteX87" fmla="*/ 2711252 w 4452260"/>
                <a:gd name="connsiteY87" fmla="*/ 0 h 1068867"/>
                <a:gd name="connsiteX88" fmla="*/ 2714748 w 4452260"/>
                <a:gd name="connsiteY88" fmla="*/ 0 h 1068867"/>
                <a:gd name="connsiteX89" fmla="*/ 2719890 w 4452260"/>
                <a:gd name="connsiteY89" fmla="*/ 0 h 1068867"/>
                <a:gd name="connsiteX90" fmla="*/ 2831360 w 4452260"/>
                <a:gd name="connsiteY90" fmla="*/ 0 h 1068867"/>
                <a:gd name="connsiteX91" fmla="*/ 2833086 w 4452260"/>
                <a:gd name="connsiteY91" fmla="*/ 0 h 1068867"/>
                <a:gd name="connsiteX92" fmla="*/ 2866087 w 4452260"/>
                <a:gd name="connsiteY92" fmla="*/ 0 h 1068867"/>
                <a:gd name="connsiteX93" fmla="*/ 2918659 w 4452260"/>
                <a:gd name="connsiteY93" fmla="*/ 0 h 1068867"/>
                <a:gd name="connsiteX94" fmla="*/ 2919896 w 4452260"/>
                <a:gd name="connsiteY94" fmla="*/ 0 h 1068867"/>
                <a:gd name="connsiteX95" fmla="*/ 2920383 w 4452260"/>
                <a:gd name="connsiteY95" fmla="*/ 0 h 1068867"/>
                <a:gd name="connsiteX96" fmla="*/ 2977177 w 4452260"/>
                <a:gd name="connsiteY96" fmla="*/ 0 h 1068867"/>
                <a:gd name="connsiteX97" fmla="*/ 2978902 w 4452260"/>
                <a:gd name="connsiteY97" fmla="*/ 0 h 1068867"/>
                <a:gd name="connsiteX98" fmla="*/ 3012671 w 4452260"/>
                <a:gd name="connsiteY98" fmla="*/ 0 h 1068867"/>
                <a:gd name="connsiteX99" fmla="*/ 3014397 w 4452260"/>
                <a:gd name="connsiteY99" fmla="*/ 0 h 1068867"/>
                <a:gd name="connsiteX100" fmla="*/ 3028211 w 4452260"/>
                <a:gd name="connsiteY100" fmla="*/ 0 h 1068867"/>
                <a:gd name="connsiteX101" fmla="*/ 3030899 w 4452260"/>
                <a:gd name="connsiteY101" fmla="*/ 0 h 1068867"/>
                <a:gd name="connsiteX102" fmla="*/ 3032624 w 4452260"/>
                <a:gd name="connsiteY102" fmla="*/ 0 h 1068867"/>
                <a:gd name="connsiteX103" fmla="*/ 3038573 w 4452260"/>
                <a:gd name="connsiteY103" fmla="*/ 0 h 1068867"/>
                <a:gd name="connsiteX104" fmla="*/ 3040298 w 4452260"/>
                <a:gd name="connsiteY104" fmla="*/ 0 h 1068867"/>
                <a:gd name="connsiteX105" fmla="*/ 3082021 w 4452260"/>
                <a:gd name="connsiteY105" fmla="*/ 0 h 1068867"/>
                <a:gd name="connsiteX106" fmla="*/ 3150044 w 4452260"/>
                <a:gd name="connsiteY106" fmla="*/ 0 h 1068867"/>
                <a:gd name="connsiteX107" fmla="*/ 3218441 w 4452260"/>
                <a:gd name="connsiteY107" fmla="*/ 0 h 1068867"/>
                <a:gd name="connsiteX108" fmla="*/ 3236855 w 4452260"/>
                <a:gd name="connsiteY108" fmla="*/ 0 h 1068867"/>
                <a:gd name="connsiteX109" fmla="*/ 3269839 w 4452260"/>
                <a:gd name="connsiteY109" fmla="*/ 0 h 1068867"/>
                <a:gd name="connsiteX110" fmla="*/ 3272250 w 4452260"/>
                <a:gd name="connsiteY110" fmla="*/ 0 h 1068867"/>
                <a:gd name="connsiteX111" fmla="*/ 3320378 w 4452260"/>
                <a:gd name="connsiteY111" fmla="*/ 0 h 1068867"/>
                <a:gd name="connsiteX112" fmla="*/ 3346330 w 4452260"/>
                <a:gd name="connsiteY112" fmla="*/ 0 h 1068867"/>
                <a:gd name="connsiteX113" fmla="*/ 3357257 w 4452260"/>
                <a:gd name="connsiteY113" fmla="*/ 0 h 1068867"/>
                <a:gd name="connsiteX114" fmla="*/ 3369936 w 4452260"/>
                <a:gd name="connsiteY114" fmla="*/ 0 h 1068867"/>
                <a:gd name="connsiteX115" fmla="*/ 3398980 w 4452260"/>
                <a:gd name="connsiteY115" fmla="*/ 0 h 1068867"/>
                <a:gd name="connsiteX116" fmla="*/ 3405925 w 4452260"/>
                <a:gd name="connsiteY116" fmla="*/ 0 h 1068867"/>
                <a:gd name="connsiteX117" fmla="*/ 3411066 w 4452260"/>
                <a:gd name="connsiteY117" fmla="*/ 0 h 1068867"/>
                <a:gd name="connsiteX118" fmla="*/ 3520813 w 4452260"/>
                <a:gd name="connsiteY118" fmla="*/ 0 h 1068867"/>
                <a:gd name="connsiteX119" fmla="*/ 3607623 w 4452260"/>
                <a:gd name="connsiteY119" fmla="*/ 0 h 1068867"/>
                <a:gd name="connsiteX120" fmla="*/ 3608111 w 4452260"/>
                <a:gd name="connsiteY120" fmla="*/ 0 h 1068867"/>
                <a:gd name="connsiteX121" fmla="*/ 3666629 w 4452260"/>
                <a:gd name="connsiteY121" fmla="*/ 0 h 1068867"/>
                <a:gd name="connsiteX122" fmla="*/ 3702124 w 4452260"/>
                <a:gd name="connsiteY122" fmla="*/ 0 h 1068867"/>
                <a:gd name="connsiteX123" fmla="*/ 3720351 w 4452260"/>
                <a:gd name="connsiteY123" fmla="*/ 0 h 1068867"/>
                <a:gd name="connsiteX124" fmla="*/ 3728025 w 4452260"/>
                <a:gd name="connsiteY124" fmla="*/ 0 h 1068867"/>
                <a:gd name="connsiteX125" fmla="*/ 3769748 w 4452260"/>
                <a:gd name="connsiteY125" fmla="*/ 0 h 1068867"/>
                <a:gd name="connsiteX126" fmla="*/ 4098793 w 4452260"/>
                <a:gd name="connsiteY126" fmla="*/ 0 h 1068867"/>
                <a:gd name="connsiteX127" fmla="*/ 4193519 w 4452260"/>
                <a:gd name="connsiteY127" fmla="*/ 54408 h 1068867"/>
                <a:gd name="connsiteX128" fmla="*/ 4439104 w 4452260"/>
                <a:gd name="connsiteY128" fmla="*/ 480025 h 1068867"/>
                <a:gd name="connsiteX129" fmla="*/ 4439104 w 4452260"/>
                <a:gd name="connsiteY129" fmla="*/ 588843 h 1068867"/>
                <a:gd name="connsiteX130" fmla="*/ 4193519 w 4452260"/>
                <a:gd name="connsiteY130" fmla="*/ 1014459 h 1068867"/>
                <a:gd name="connsiteX131" fmla="*/ 4098793 w 4452260"/>
                <a:gd name="connsiteY131" fmla="*/ 1068867 h 1068867"/>
                <a:gd name="connsiteX132" fmla="*/ 3728025 w 4452260"/>
                <a:gd name="connsiteY132" fmla="*/ 1068867 h 1068867"/>
                <a:gd name="connsiteX133" fmla="*/ 3607623 w 4452260"/>
                <a:gd name="connsiteY133" fmla="*/ 1068867 h 1068867"/>
                <a:gd name="connsiteX134" fmla="*/ 3411066 w 4452260"/>
                <a:gd name="connsiteY134" fmla="*/ 1068867 h 1068867"/>
                <a:gd name="connsiteX135" fmla="*/ 3357257 w 4452260"/>
                <a:gd name="connsiteY135" fmla="*/ 1068867 h 1068867"/>
                <a:gd name="connsiteX136" fmla="*/ 3236855 w 4452260"/>
                <a:gd name="connsiteY136" fmla="*/ 1068867 h 1068867"/>
                <a:gd name="connsiteX137" fmla="*/ 3040298 w 4452260"/>
                <a:gd name="connsiteY137" fmla="*/ 1068867 h 1068867"/>
                <a:gd name="connsiteX138" fmla="*/ 3038573 w 4452260"/>
                <a:gd name="connsiteY138" fmla="*/ 1068867 h 1068867"/>
                <a:gd name="connsiteX139" fmla="*/ 2919896 w 4452260"/>
                <a:gd name="connsiteY139" fmla="*/ 1068867 h 1068867"/>
                <a:gd name="connsiteX140" fmla="*/ 2866087 w 4452260"/>
                <a:gd name="connsiteY140" fmla="*/ 1068867 h 1068867"/>
                <a:gd name="connsiteX141" fmla="*/ 2719890 w 4452260"/>
                <a:gd name="connsiteY141" fmla="*/ 1068867 h 1068867"/>
                <a:gd name="connsiteX142" fmla="*/ 2669530 w 4452260"/>
                <a:gd name="connsiteY142" fmla="*/ 1068867 h 1068867"/>
                <a:gd name="connsiteX143" fmla="*/ 2549127 w 4452260"/>
                <a:gd name="connsiteY143" fmla="*/ 1068867 h 1068867"/>
                <a:gd name="connsiteX144" fmla="*/ 2547403 w 4452260"/>
                <a:gd name="connsiteY144" fmla="*/ 1068867 h 1068867"/>
                <a:gd name="connsiteX145" fmla="*/ 2350846 w 4452260"/>
                <a:gd name="connsiteY145" fmla="*/ 1068867 h 1068867"/>
                <a:gd name="connsiteX146" fmla="*/ 2349122 w 4452260"/>
                <a:gd name="connsiteY146" fmla="*/ 1068867 h 1068867"/>
                <a:gd name="connsiteX147" fmla="*/ 2228719 w 4452260"/>
                <a:gd name="connsiteY147" fmla="*/ 1068867 h 1068867"/>
                <a:gd name="connsiteX148" fmla="*/ 2178359 w 4452260"/>
                <a:gd name="connsiteY148" fmla="*/ 1068867 h 1068867"/>
                <a:gd name="connsiteX149" fmla="*/ 2032162 w 4452260"/>
                <a:gd name="connsiteY149" fmla="*/ 1068867 h 1068867"/>
                <a:gd name="connsiteX150" fmla="*/ 1978354 w 4452260"/>
                <a:gd name="connsiteY150" fmla="*/ 1068867 h 1068867"/>
                <a:gd name="connsiteX151" fmla="*/ 1859676 w 4452260"/>
                <a:gd name="connsiteY151" fmla="*/ 1068867 h 1068867"/>
                <a:gd name="connsiteX152" fmla="*/ 1857951 w 4452260"/>
                <a:gd name="connsiteY152" fmla="*/ 1068867 h 1068867"/>
                <a:gd name="connsiteX153" fmla="*/ 1826599 w 4452260"/>
                <a:gd name="connsiteY153" fmla="*/ 1068867 h 1068867"/>
                <a:gd name="connsiteX154" fmla="*/ 1661394 w 4452260"/>
                <a:gd name="connsiteY154" fmla="*/ 1068867 h 1068867"/>
                <a:gd name="connsiteX155" fmla="*/ 1540992 w 4452260"/>
                <a:gd name="connsiteY155" fmla="*/ 1068867 h 1068867"/>
                <a:gd name="connsiteX156" fmla="*/ 1531708 w 4452260"/>
                <a:gd name="connsiteY156" fmla="*/ 1068867 h 1068867"/>
                <a:gd name="connsiteX157" fmla="*/ 1487183 w 4452260"/>
                <a:gd name="connsiteY157" fmla="*/ 1068867 h 1068867"/>
                <a:gd name="connsiteX158" fmla="*/ 1335428 w 4452260"/>
                <a:gd name="connsiteY158" fmla="*/ 1068867 h 1068867"/>
                <a:gd name="connsiteX159" fmla="*/ 1290626 w 4452260"/>
                <a:gd name="connsiteY159" fmla="*/ 1068867 h 1068867"/>
                <a:gd name="connsiteX160" fmla="*/ 1170224 w 4452260"/>
                <a:gd name="connsiteY160" fmla="*/ 1068867 h 1068867"/>
                <a:gd name="connsiteX161" fmla="*/ 1138871 w 4452260"/>
                <a:gd name="connsiteY161" fmla="*/ 1068867 h 1068867"/>
                <a:gd name="connsiteX162" fmla="*/ 1040537 w 4452260"/>
                <a:gd name="connsiteY162" fmla="*/ 1068867 h 1068867"/>
                <a:gd name="connsiteX163" fmla="*/ 843980 w 4452260"/>
                <a:gd name="connsiteY163" fmla="*/ 1068867 h 1068867"/>
                <a:gd name="connsiteX164" fmla="*/ 799455 w 4452260"/>
                <a:gd name="connsiteY164" fmla="*/ 1068867 h 1068867"/>
                <a:gd name="connsiteX165" fmla="*/ 647700 w 4452260"/>
                <a:gd name="connsiteY165" fmla="*/ 1068867 h 1068867"/>
                <a:gd name="connsiteX166" fmla="*/ 352810 w 4452260"/>
                <a:gd name="connsiteY166" fmla="*/ 1068867 h 1068867"/>
                <a:gd name="connsiteX167" fmla="*/ 258084 w 4452260"/>
                <a:gd name="connsiteY167" fmla="*/ 1014459 h 1068867"/>
                <a:gd name="connsiteX168" fmla="*/ 12498 w 4452260"/>
                <a:gd name="connsiteY168" fmla="*/ 588843 h 1068867"/>
                <a:gd name="connsiteX169" fmla="*/ 12498 w 4452260"/>
                <a:gd name="connsiteY169" fmla="*/ 480025 h 1068867"/>
                <a:gd name="connsiteX170" fmla="*/ 258084 w 4452260"/>
                <a:gd name="connsiteY170" fmla="*/ 54408 h 1068867"/>
                <a:gd name="connsiteX171" fmla="*/ 352810 w 4452260"/>
                <a:gd name="connsiteY171" fmla="*/ 0 h 10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4452260" h="1068867">
                  <a:moveTo>
                    <a:pt x="352810" y="0"/>
                  </a:moveTo>
                  <a:cubicBezTo>
                    <a:pt x="475602" y="0"/>
                    <a:pt x="567696" y="0"/>
                    <a:pt x="636768" y="0"/>
                  </a:cubicBezTo>
                  <a:lnTo>
                    <a:pt x="647700" y="0"/>
                  </a:lnTo>
                  <a:lnTo>
                    <a:pt x="724065" y="0"/>
                  </a:lnTo>
                  <a:cubicBezTo>
                    <a:pt x="748048" y="0"/>
                    <a:pt x="767235" y="0"/>
                    <a:pt x="782584" y="0"/>
                  </a:cubicBezTo>
                  <a:lnTo>
                    <a:pt x="799455" y="0"/>
                  </a:lnTo>
                  <a:lnTo>
                    <a:pt x="809825" y="0"/>
                  </a:lnTo>
                  <a:lnTo>
                    <a:pt x="818078" y="0"/>
                  </a:lnTo>
                  <a:cubicBezTo>
                    <a:pt x="843980" y="0"/>
                    <a:pt x="843980" y="0"/>
                    <a:pt x="843980" y="0"/>
                  </a:cubicBezTo>
                  <a:lnTo>
                    <a:pt x="931658" y="0"/>
                  </a:lnTo>
                  <a:lnTo>
                    <a:pt x="961580" y="0"/>
                  </a:lnTo>
                  <a:lnTo>
                    <a:pt x="1000055" y="0"/>
                  </a:lnTo>
                  <a:lnTo>
                    <a:pt x="1040537" y="0"/>
                  </a:lnTo>
                  <a:lnTo>
                    <a:pt x="1051453" y="0"/>
                  </a:lnTo>
                  <a:lnTo>
                    <a:pt x="1083414" y="0"/>
                  </a:lnTo>
                  <a:lnTo>
                    <a:pt x="1112969" y="0"/>
                  </a:lnTo>
                  <a:cubicBezTo>
                    <a:pt x="1138871" y="0"/>
                    <a:pt x="1138871" y="0"/>
                    <a:pt x="1138871" y="0"/>
                  </a:cubicBezTo>
                  <a:lnTo>
                    <a:pt x="1170224" y="0"/>
                  </a:lnTo>
                  <a:lnTo>
                    <a:pt x="1170711" y="0"/>
                  </a:lnTo>
                  <a:lnTo>
                    <a:pt x="1202662" y="0"/>
                  </a:lnTo>
                  <a:lnTo>
                    <a:pt x="1240037" y="0"/>
                  </a:lnTo>
                  <a:cubicBezTo>
                    <a:pt x="1290626" y="0"/>
                    <a:pt x="1290626" y="0"/>
                    <a:pt x="1290626" y="0"/>
                  </a:cubicBezTo>
                  <a:lnTo>
                    <a:pt x="1324496" y="0"/>
                  </a:lnTo>
                  <a:lnTo>
                    <a:pt x="1332348" y="0"/>
                  </a:lnTo>
                  <a:lnTo>
                    <a:pt x="1335428" y="0"/>
                  </a:lnTo>
                  <a:lnTo>
                    <a:pt x="1411793" y="0"/>
                  </a:lnTo>
                  <a:lnTo>
                    <a:pt x="1454182" y="0"/>
                  </a:lnTo>
                  <a:lnTo>
                    <a:pt x="1470312" y="0"/>
                  </a:lnTo>
                  <a:lnTo>
                    <a:pt x="1487183" y="0"/>
                  </a:lnTo>
                  <a:lnTo>
                    <a:pt x="1497552" y="0"/>
                  </a:lnTo>
                  <a:lnTo>
                    <a:pt x="1505806" y="0"/>
                  </a:lnTo>
                  <a:lnTo>
                    <a:pt x="1528471" y="0"/>
                  </a:lnTo>
                  <a:lnTo>
                    <a:pt x="1531708" y="0"/>
                  </a:lnTo>
                  <a:lnTo>
                    <a:pt x="1540992" y="0"/>
                  </a:lnTo>
                  <a:lnTo>
                    <a:pt x="1541479" y="0"/>
                  </a:lnTo>
                  <a:lnTo>
                    <a:pt x="1599998" y="0"/>
                  </a:lnTo>
                  <a:lnTo>
                    <a:pt x="1619386" y="0"/>
                  </a:lnTo>
                  <a:lnTo>
                    <a:pt x="1635492" y="0"/>
                  </a:lnTo>
                  <a:lnTo>
                    <a:pt x="1649308" y="0"/>
                  </a:lnTo>
                  <a:lnTo>
                    <a:pt x="1653720" y="0"/>
                  </a:lnTo>
                  <a:lnTo>
                    <a:pt x="1661394" y="0"/>
                  </a:lnTo>
                  <a:lnTo>
                    <a:pt x="1687782" y="0"/>
                  </a:lnTo>
                  <a:lnTo>
                    <a:pt x="1703116" y="0"/>
                  </a:lnTo>
                  <a:lnTo>
                    <a:pt x="1739181" y="0"/>
                  </a:lnTo>
                  <a:lnTo>
                    <a:pt x="1771141" y="0"/>
                  </a:lnTo>
                  <a:lnTo>
                    <a:pt x="1800697" y="0"/>
                  </a:lnTo>
                  <a:lnTo>
                    <a:pt x="1811727" y="0"/>
                  </a:lnTo>
                  <a:lnTo>
                    <a:pt x="1823361" y="0"/>
                  </a:lnTo>
                  <a:lnTo>
                    <a:pt x="1826599" y="0"/>
                  </a:lnTo>
                  <a:lnTo>
                    <a:pt x="1857951" y="0"/>
                  </a:lnTo>
                  <a:lnTo>
                    <a:pt x="1858439" y="0"/>
                  </a:lnTo>
                  <a:lnTo>
                    <a:pt x="1859676" y="0"/>
                  </a:lnTo>
                  <a:lnTo>
                    <a:pt x="1893346" y="0"/>
                  </a:lnTo>
                  <a:lnTo>
                    <a:pt x="1927765" y="0"/>
                  </a:lnTo>
                  <a:lnTo>
                    <a:pt x="1963365" y="0"/>
                  </a:lnTo>
                  <a:lnTo>
                    <a:pt x="1978354" y="0"/>
                  </a:lnTo>
                  <a:lnTo>
                    <a:pt x="1991032" y="0"/>
                  </a:lnTo>
                  <a:lnTo>
                    <a:pt x="2020076" y="0"/>
                  </a:lnTo>
                  <a:lnTo>
                    <a:pt x="2021800" y="0"/>
                  </a:lnTo>
                  <a:lnTo>
                    <a:pt x="2027021" y="0"/>
                  </a:lnTo>
                  <a:cubicBezTo>
                    <a:pt x="2032162" y="0"/>
                    <a:pt x="2032162" y="0"/>
                    <a:pt x="2032162" y="0"/>
                  </a:cubicBezTo>
                  <a:lnTo>
                    <a:pt x="2141909" y="0"/>
                  </a:lnTo>
                  <a:lnTo>
                    <a:pt x="2143633" y="0"/>
                  </a:lnTo>
                  <a:lnTo>
                    <a:pt x="2178359" y="0"/>
                  </a:lnTo>
                  <a:lnTo>
                    <a:pt x="2228719" y="0"/>
                  </a:lnTo>
                  <a:lnTo>
                    <a:pt x="2229207" y="0"/>
                  </a:lnTo>
                  <a:lnTo>
                    <a:pt x="2230931" y="0"/>
                  </a:lnTo>
                  <a:lnTo>
                    <a:pt x="2287725" y="0"/>
                  </a:lnTo>
                  <a:lnTo>
                    <a:pt x="2289450" y="0"/>
                  </a:lnTo>
                  <a:lnTo>
                    <a:pt x="2323220" y="0"/>
                  </a:lnTo>
                  <a:lnTo>
                    <a:pt x="2324944" y="0"/>
                  </a:lnTo>
                  <a:lnTo>
                    <a:pt x="2340483" y="0"/>
                  </a:lnTo>
                  <a:lnTo>
                    <a:pt x="2341447" y="0"/>
                  </a:lnTo>
                  <a:lnTo>
                    <a:pt x="2343172" y="0"/>
                  </a:lnTo>
                  <a:lnTo>
                    <a:pt x="2349122" y="0"/>
                  </a:lnTo>
                  <a:lnTo>
                    <a:pt x="2350846" y="0"/>
                  </a:lnTo>
                  <a:lnTo>
                    <a:pt x="2390844" y="0"/>
                  </a:lnTo>
                  <a:lnTo>
                    <a:pt x="2462317" y="0"/>
                  </a:lnTo>
                  <a:lnTo>
                    <a:pt x="2499455" y="0"/>
                  </a:lnTo>
                  <a:lnTo>
                    <a:pt x="2530713" y="0"/>
                  </a:lnTo>
                  <a:lnTo>
                    <a:pt x="2547403" y="0"/>
                  </a:lnTo>
                  <a:lnTo>
                    <a:pt x="2549127" y="0"/>
                  </a:lnTo>
                  <a:lnTo>
                    <a:pt x="2581074" y="0"/>
                  </a:lnTo>
                  <a:lnTo>
                    <a:pt x="2582112" y="0"/>
                  </a:lnTo>
                  <a:cubicBezTo>
                    <a:pt x="2669530" y="0"/>
                    <a:pt x="2669530" y="0"/>
                    <a:pt x="2669530" y="0"/>
                  </a:cubicBezTo>
                  <a:lnTo>
                    <a:pt x="2678759" y="0"/>
                  </a:lnTo>
                  <a:lnTo>
                    <a:pt x="2709527" y="0"/>
                  </a:lnTo>
                  <a:lnTo>
                    <a:pt x="2711252" y="0"/>
                  </a:lnTo>
                  <a:lnTo>
                    <a:pt x="2714748" y="0"/>
                  </a:lnTo>
                  <a:lnTo>
                    <a:pt x="2719890" y="0"/>
                  </a:lnTo>
                  <a:lnTo>
                    <a:pt x="2831360" y="0"/>
                  </a:lnTo>
                  <a:lnTo>
                    <a:pt x="2833086" y="0"/>
                  </a:lnTo>
                  <a:lnTo>
                    <a:pt x="2866087" y="0"/>
                  </a:lnTo>
                  <a:lnTo>
                    <a:pt x="2918659" y="0"/>
                  </a:lnTo>
                  <a:lnTo>
                    <a:pt x="2919896" y="0"/>
                  </a:lnTo>
                  <a:lnTo>
                    <a:pt x="2920383" y="0"/>
                  </a:lnTo>
                  <a:lnTo>
                    <a:pt x="2977177" y="0"/>
                  </a:lnTo>
                  <a:lnTo>
                    <a:pt x="2978902" y="0"/>
                  </a:lnTo>
                  <a:lnTo>
                    <a:pt x="3012671" y="0"/>
                  </a:lnTo>
                  <a:lnTo>
                    <a:pt x="3014397" y="0"/>
                  </a:lnTo>
                  <a:lnTo>
                    <a:pt x="3028211" y="0"/>
                  </a:lnTo>
                  <a:lnTo>
                    <a:pt x="3030899" y="0"/>
                  </a:lnTo>
                  <a:lnTo>
                    <a:pt x="3032624" y="0"/>
                  </a:lnTo>
                  <a:lnTo>
                    <a:pt x="3038573" y="0"/>
                  </a:lnTo>
                  <a:lnTo>
                    <a:pt x="3040298" y="0"/>
                  </a:lnTo>
                  <a:lnTo>
                    <a:pt x="3082021" y="0"/>
                  </a:lnTo>
                  <a:lnTo>
                    <a:pt x="3150044" y="0"/>
                  </a:lnTo>
                  <a:lnTo>
                    <a:pt x="3218441" y="0"/>
                  </a:lnTo>
                  <a:lnTo>
                    <a:pt x="3236855" y="0"/>
                  </a:lnTo>
                  <a:lnTo>
                    <a:pt x="3269839" y="0"/>
                  </a:lnTo>
                  <a:lnTo>
                    <a:pt x="3272250" y="0"/>
                  </a:lnTo>
                  <a:lnTo>
                    <a:pt x="3320378" y="0"/>
                  </a:lnTo>
                  <a:lnTo>
                    <a:pt x="3346330" y="0"/>
                  </a:lnTo>
                  <a:lnTo>
                    <a:pt x="3357257" y="0"/>
                  </a:lnTo>
                  <a:lnTo>
                    <a:pt x="3369936" y="0"/>
                  </a:lnTo>
                  <a:lnTo>
                    <a:pt x="3398980" y="0"/>
                  </a:lnTo>
                  <a:lnTo>
                    <a:pt x="3405925" y="0"/>
                  </a:lnTo>
                  <a:cubicBezTo>
                    <a:pt x="3411066" y="0"/>
                    <a:pt x="3411066" y="0"/>
                    <a:pt x="3411066" y="0"/>
                  </a:cubicBezTo>
                  <a:lnTo>
                    <a:pt x="3520813" y="0"/>
                  </a:lnTo>
                  <a:lnTo>
                    <a:pt x="3607623" y="0"/>
                  </a:lnTo>
                  <a:lnTo>
                    <a:pt x="3608111" y="0"/>
                  </a:lnTo>
                  <a:lnTo>
                    <a:pt x="3666629" y="0"/>
                  </a:lnTo>
                  <a:lnTo>
                    <a:pt x="3702124" y="0"/>
                  </a:lnTo>
                  <a:lnTo>
                    <a:pt x="3720351" y="0"/>
                  </a:lnTo>
                  <a:lnTo>
                    <a:pt x="3728025" y="0"/>
                  </a:lnTo>
                  <a:lnTo>
                    <a:pt x="3769748" y="0"/>
                  </a:lnTo>
                  <a:cubicBezTo>
                    <a:pt x="4098793" y="0"/>
                    <a:pt x="4098793" y="0"/>
                    <a:pt x="4098793" y="0"/>
                  </a:cubicBezTo>
                  <a:cubicBezTo>
                    <a:pt x="4133877" y="0"/>
                    <a:pt x="4175977" y="24572"/>
                    <a:pt x="4193519" y="54408"/>
                  </a:cubicBezTo>
                  <a:cubicBezTo>
                    <a:pt x="4439104" y="480025"/>
                    <a:pt x="4439104" y="480025"/>
                    <a:pt x="4439104" y="480025"/>
                  </a:cubicBezTo>
                  <a:cubicBezTo>
                    <a:pt x="4456646" y="509862"/>
                    <a:pt x="4456646" y="559005"/>
                    <a:pt x="4439104" y="588843"/>
                  </a:cubicBezTo>
                  <a:cubicBezTo>
                    <a:pt x="4193519" y="1014459"/>
                    <a:pt x="4193519" y="1014459"/>
                    <a:pt x="4193519" y="1014459"/>
                  </a:cubicBezTo>
                  <a:cubicBezTo>
                    <a:pt x="4175977" y="1044295"/>
                    <a:pt x="4133877" y="1068867"/>
                    <a:pt x="4098793" y="1068867"/>
                  </a:cubicBezTo>
                  <a:lnTo>
                    <a:pt x="3728025" y="1068867"/>
                  </a:lnTo>
                  <a:lnTo>
                    <a:pt x="3607623" y="1068867"/>
                  </a:lnTo>
                  <a:lnTo>
                    <a:pt x="3411066" y="1068867"/>
                  </a:lnTo>
                  <a:lnTo>
                    <a:pt x="3357257" y="1068867"/>
                  </a:lnTo>
                  <a:lnTo>
                    <a:pt x="3236855" y="1068867"/>
                  </a:lnTo>
                  <a:lnTo>
                    <a:pt x="3040298" y="1068867"/>
                  </a:lnTo>
                  <a:lnTo>
                    <a:pt x="3038573" y="1068867"/>
                  </a:lnTo>
                  <a:lnTo>
                    <a:pt x="2919896" y="1068867"/>
                  </a:lnTo>
                  <a:lnTo>
                    <a:pt x="2866087" y="1068867"/>
                  </a:lnTo>
                  <a:lnTo>
                    <a:pt x="2719890" y="1068867"/>
                  </a:lnTo>
                  <a:lnTo>
                    <a:pt x="2669530" y="1068867"/>
                  </a:lnTo>
                  <a:lnTo>
                    <a:pt x="2549127" y="1068867"/>
                  </a:lnTo>
                  <a:lnTo>
                    <a:pt x="2547403" y="1068867"/>
                  </a:lnTo>
                  <a:lnTo>
                    <a:pt x="2350846" y="1068867"/>
                  </a:lnTo>
                  <a:lnTo>
                    <a:pt x="2349122" y="1068867"/>
                  </a:lnTo>
                  <a:lnTo>
                    <a:pt x="2228719" y="1068867"/>
                  </a:lnTo>
                  <a:lnTo>
                    <a:pt x="2178359" y="1068867"/>
                  </a:lnTo>
                  <a:lnTo>
                    <a:pt x="2032162" y="1068867"/>
                  </a:lnTo>
                  <a:lnTo>
                    <a:pt x="1978354" y="1068867"/>
                  </a:lnTo>
                  <a:lnTo>
                    <a:pt x="1859676" y="1068867"/>
                  </a:lnTo>
                  <a:lnTo>
                    <a:pt x="1857951" y="1068867"/>
                  </a:lnTo>
                  <a:lnTo>
                    <a:pt x="1826599" y="1068867"/>
                  </a:lnTo>
                  <a:lnTo>
                    <a:pt x="1661394" y="1068867"/>
                  </a:lnTo>
                  <a:lnTo>
                    <a:pt x="1540992" y="1068867"/>
                  </a:lnTo>
                  <a:lnTo>
                    <a:pt x="1531708" y="1068867"/>
                  </a:lnTo>
                  <a:lnTo>
                    <a:pt x="1487183" y="1068867"/>
                  </a:lnTo>
                  <a:lnTo>
                    <a:pt x="1335428" y="1068867"/>
                  </a:lnTo>
                  <a:lnTo>
                    <a:pt x="1290626" y="1068867"/>
                  </a:lnTo>
                  <a:lnTo>
                    <a:pt x="1170224" y="1068867"/>
                  </a:lnTo>
                  <a:lnTo>
                    <a:pt x="1138871" y="1068867"/>
                  </a:lnTo>
                  <a:lnTo>
                    <a:pt x="1040537" y="1068867"/>
                  </a:lnTo>
                  <a:lnTo>
                    <a:pt x="843980" y="1068867"/>
                  </a:lnTo>
                  <a:lnTo>
                    <a:pt x="799455" y="1068867"/>
                  </a:lnTo>
                  <a:lnTo>
                    <a:pt x="647700" y="1068867"/>
                  </a:lnTo>
                  <a:lnTo>
                    <a:pt x="352810" y="1068867"/>
                  </a:lnTo>
                  <a:cubicBezTo>
                    <a:pt x="318603" y="1068867"/>
                    <a:pt x="275626" y="1044295"/>
                    <a:pt x="258084" y="1014459"/>
                  </a:cubicBezTo>
                  <a:cubicBezTo>
                    <a:pt x="12498" y="588843"/>
                    <a:pt x="12498" y="588843"/>
                    <a:pt x="12498" y="588843"/>
                  </a:cubicBezTo>
                  <a:cubicBezTo>
                    <a:pt x="-4166" y="559005"/>
                    <a:pt x="-4166" y="509862"/>
                    <a:pt x="12498" y="480025"/>
                  </a:cubicBezTo>
                  <a:cubicBezTo>
                    <a:pt x="258084" y="54408"/>
                    <a:pt x="258084" y="54408"/>
                    <a:pt x="258084" y="54408"/>
                  </a:cubicBezTo>
                  <a:cubicBezTo>
                    <a:pt x="275626" y="24572"/>
                    <a:pt x="318603" y="0"/>
                    <a:pt x="35281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28600" dist="101600" dir="7680000" algn="tl" rotWithShape="0">
                <a:prstClr val="black">
                  <a:alpha val="7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59" name="任意多边形 58"/>
            <p:cNvSpPr>
              <a:spLocks/>
            </p:cNvSpPr>
            <p:nvPr/>
          </p:nvSpPr>
          <p:spPr bwMode="auto">
            <a:xfrm>
              <a:off x="1010779" y="325868"/>
              <a:ext cx="2628449" cy="527848"/>
            </a:xfrm>
            <a:custGeom>
              <a:avLst/>
              <a:gdLst>
                <a:gd name="connsiteX0" fmla="*/ 305125 w 4603109"/>
                <a:gd name="connsiteY0" fmla="*/ 0 h 924402"/>
                <a:gd name="connsiteX1" fmla="*/ 432894 w 4603109"/>
                <a:gd name="connsiteY1" fmla="*/ 0 h 924402"/>
                <a:gd name="connsiteX2" fmla="*/ 445336 w 4603109"/>
                <a:gd name="connsiteY2" fmla="*/ 0 h 924402"/>
                <a:gd name="connsiteX3" fmla="*/ 550703 w 4603109"/>
                <a:gd name="connsiteY3" fmla="*/ 0 h 924402"/>
                <a:gd name="connsiteX4" fmla="*/ 560158 w 4603109"/>
                <a:gd name="connsiteY4" fmla="*/ 0 h 924402"/>
                <a:gd name="connsiteX5" fmla="*/ 573105 w 4603109"/>
                <a:gd name="connsiteY5" fmla="*/ 0 h 924402"/>
                <a:gd name="connsiteX6" fmla="*/ 626202 w 4603109"/>
                <a:gd name="connsiteY6" fmla="*/ 0 h 924402"/>
                <a:gd name="connsiteX7" fmla="*/ 676811 w 4603109"/>
                <a:gd name="connsiteY7" fmla="*/ 0 h 924402"/>
                <a:gd name="connsiteX8" fmla="*/ 678472 w 4603109"/>
                <a:gd name="connsiteY8" fmla="*/ 0 h 924402"/>
                <a:gd name="connsiteX9" fmla="*/ 687927 w 4603109"/>
                <a:gd name="connsiteY9" fmla="*/ 0 h 924402"/>
                <a:gd name="connsiteX10" fmla="*/ 691402 w 4603109"/>
                <a:gd name="connsiteY10" fmla="*/ 0 h 924402"/>
                <a:gd name="connsiteX11" fmla="*/ 700371 w 4603109"/>
                <a:gd name="connsiteY11" fmla="*/ 0 h 924402"/>
                <a:gd name="connsiteX12" fmla="*/ 707508 w 4603109"/>
                <a:gd name="connsiteY12" fmla="*/ 0 h 924402"/>
                <a:gd name="connsiteX13" fmla="*/ 729909 w 4603109"/>
                <a:gd name="connsiteY13" fmla="*/ 0 h 924402"/>
                <a:gd name="connsiteX14" fmla="*/ 753971 w 4603109"/>
                <a:gd name="connsiteY14" fmla="*/ 0 h 924402"/>
                <a:gd name="connsiteX15" fmla="*/ 804580 w 4603109"/>
                <a:gd name="connsiteY15" fmla="*/ 0 h 924402"/>
                <a:gd name="connsiteX16" fmla="*/ 805737 w 4603109"/>
                <a:gd name="connsiteY16" fmla="*/ 0 h 924402"/>
                <a:gd name="connsiteX17" fmla="*/ 819171 w 4603109"/>
                <a:gd name="connsiteY17" fmla="*/ 0 h 924402"/>
                <a:gd name="connsiteX18" fmla="*/ 828140 w 4603109"/>
                <a:gd name="connsiteY18" fmla="*/ 0 h 924402"/>
                <a:gd name="connsiteX19" fmla="*/ 831615 w 4603109"/>
                <a:gd name="connsiteY19" fmla="*/ 0 h 924402"/>
                <a:gd name="connsiteX20" fmla="*/ 835277 w 4603109"/>
                <a:gd name="connsiteY20" fmla="*/ 0 h 924402"/>
                <a:gd name="connsiteX21" fmla="*/ 857678 w 4603109"/>
                <a:gd name="connsiteY21" fmla="*/ 0 h 924402"/>
                <a:gd name="connsiteX22" fmla="*/ 864889 w 4603109"/>
                <a:gd name="connsiteY22" fmla="*/ 0 h 924402"/>
                <a:gd name="connsiteX23" fmla="*/ 899900 w 4603109"/>
                <a:gd name="connsiteY23" fmla="*/ 0 h 924402"/>
                <a:gd name="connsiteX24" fmla="*/ 909341 w 4603109"/>
                <a:gd name="connsiteY24" fmla="*/ 0 h 924402"/>
                <a:gd name="connsiteX25" fmla="*/ 929965 w 4603109"/>
                <a:gd name="connsiteY25" fmla="*/ 0 h 924402"/>
                <a:gd name="connsiteX26" fmla="*/ 933506 w 4603109"/>
                <a:gd name="connsiteY26" fmla="*/ 0 h 924402"/>
                <a:gd name="connsiteX27" fmla="*/ 936982 w 4603109"/>
                <a:gd name="connsiteY27" fmla="*/ 0 h 924402"/>
                <a:gd name="connsiteX28" fmla="*/ 959384 w 4603109"/>
                <a:gd name="connsiteY28" fmla="*/ 0 h 924402"/>
                <a:gd name="connsiteX29" fmla="*/ 962542 w 4603109"/>
                <a:gd name="connsiteY29" fmla="*/ 0 h 924402"/>
                <a:gd name="connsiteX30" fmla="*/ 984943 w 4603109"/>
                <a:gd name="connsiteY30" fmla="*/ 0 h 924402"/>
                <a:gd name="connsiteX31" fmla="*/ 992658 w 4603109"/>
                <a:gd name="connsiteY31" fmla="*/ 0 h 924402"/>
                <a:gd name="connsiteX32" fmla="*/ 1012059 w 4603109"/>
                <a:gd name="connsiteY32" fmla="*/ 0 h 924402"/>
                <a:gd name="connsiteX33" fmla="*/ 1012480 w 4603109"/>
                <a:gd name="connsiteY33" fmla="*/ 0 h 924402"/>
                <a:gd name="connsiteX34" fmla="*/ 1027669 w 4603109"/>
                <a:gd name="connsiteY34" fmla="*/ 0 h 924402"/>
                <a:gd name="connsiteX35" fmla="*/ 1037110 w 4603109"/>
                <a:gd name="connsiteY35" fmla="*/ 0 h 924402"/>
                <a:gd name="connsiteX36" fmla="*/ 1040112 w 4603109"/>
                <a:gd name="connsiteY36" fmla="*/ 0 h 924402"/>
                <a:gd name="connsiteX37" fmla="*/ 1057734 w 4603109"/>
                <a:gd name="connsiteY37" fmla="*/ 0 h 924402"/>
                <a:gd name="connsiteX38" fmla="*/ 1064751 w 4603109"/>
                <a:gd name="connsiteY38" fmla="*/ 0 h 924402"/>
                <a:gd name="connsiteX39" fmla="*/ 1070177 w 4603109"/>
                <a:gd name="connsiteY39" fmla="*/ 0 h 924402"/>
                <a:gd name="connsiteX40" fmla="*/ 1072436 w 4603109"/>
                <a:gd name="connsiteY40" fmla="*/ 0 h 924402"/>
                <a:gd name="connsiteX41" fmla="*/ 1090311 w 4603109"/>
                <a:gd name="connsiteY41" fmla="*/ 0 h 924402"/>
                <a:gd name="connsiteX42" fmla="*/ 1110718 w 4603109"/>
                <a:gd name="connsiteY42" fmla="*/ 0 h 924402"/>
                <a:gd name="connsiteX43" fmla="*/ 1112712 w 4603109"/>
                <a:gd name="connsiteY43" fmla="*/ 0 h 924402"/>
                <a:gd name="connsiteX44" fmla="*/ 1116187 w 4603109"/>
                <a:gd name="connsiteY44" fmla="*/ 0 h 924402"/>
                <a:gd name="connsiteX45" fmla="*/ 1139828 w 4603109"/>
                <a:gd name="connsiteY45" fmla="*/ 0 h 924402"/>
                <a:gd name="connsiteX46" fmla="*/ 1140249 w 4603109"/>
                <a:gd name="connsiteY46" fmla="*/ 0 h 924402"/>
                <a:gd name="connsiteX47" fmla="*/ 1145480 w 4603109"/>
                <a:gd name="connsiteY47" fmla="*/ 0 h 924402"/>
                <a:gd name="connsiteX48" fmla="*/ 1152270 w 4603109"/>
                <a:gd name="connsiteY48" fmla="*/ 0 h 924402"/>
                <a:gd name="connsiteX49" fmla="*/ 1154934 w 4603109"/>
                <a:gd name="connsiteY49" fmla="*/ 0 h 924402"/>
                <a:gd name="connsiteX50" fmla="*/ 1167881 w 4603109"/>
                <a:gd name="connsiteY50" fmla="*/ 0 h 924402"/>
                <a:gd name="connsiteX51" fmla="*/ 1175544 w 4603109"/>
                <a:gd name="connsiteY51" fmla="*/ 0 h 924402"/>
                <a:gd name="connsiteX52" fmla="*/ 1184998 w 4603109"/>
                <a:gd name="connsiteY52" fmla="*/ 0 h 924402"/>
                <a:gd name="connsiteX53" fmla="*/ 1197946 w 4603109"/>
                <a:gd name="connsiteY53" fmla="*/ 0 h 924402"/>
                <a:gd name="connsiteX54" fmla="*/ 1200205 w 4603109"/>
                <a:gd name="connsiteY54" fmla="*/ 0 h 924402"/>
                <a:gd name="connsiteX55" fmla="*/ 1220978 w 4603109"/>
                <a:gd name="connsiteY55" fmla="*/ 0 h 924402"/>
                <a:gd name="connsiteX56" fmla="*/ 1238487 w 4603109"/>
                <a:gd name="connsiteY56" fmla="*/ 0 h 924402"/>
                <a:gd name="connsiteX57" fmla="*/ 1243956 w 4603109"/>
                <a:gd name="connsiteY57" fmla="*/ 0 h 924402"/>
                <a:gd name="connsiteX58" fmla="*/ 1251042 w 4603109"/>
                <a:gd name="connsiteY58" fmla="*/ 0 h 924402"/>
                <a:gd name="connsiteX59" fmla="*/ 1257637 w 4603109"/>
                <a:gd name="connsiteY59" fmla="*/ 0 h 924402"/>
                <a:gd name="connsiteX60" fmla="*/ 1271587 w 4603109"/>
                <a:gd name="connsiteY60" fmla="*/ 0 h 924402"/>
                <a:gd name="connsiteX61" fmla="*/ 1273249 w 4603109"/>
                <a:gd name="connsiteY61" fmla="*/ 0 h 924402"/>
                <a:gd name="connsiteX62" fmla="*/ 1280039 w 4603109"/>
                <a:gd name="connsiteY62" fmla="*/ 0 h 924402"/>
                <a:gd name="connsiteX63" fmla="*/ 1282703 w 4603109"/>
                <a:gd name="connsiteY63" fmla="*/ 0 h 924402"/>
                <a:gd name="connsiteX64" fmla="*/ 1286178 w 4603109"/>
                <a:gd name="connsiteY64" fmla="*/ 0 h 924402"/>
                <a:gd name="connsiteX65" fmla="*/ 1295146 w 4603109"/>
                <a:gd name="connsiteY65" fmla="*/ 0 h 924402"/>
                <a:gd name="connsiteX66" fmla="*/ 1301651 w 4603109"/>
                <a:gd name="connsiteY66" fmla="*/ 0 h 924402"/>
                <a:gd name="connsiteX67" fmla="*/ 1302284 w 4603109"/>
                <a:gd name="connsiteY67" fmla="*/ 0 h 924402"/>
                <a:gd name="connsiteX68" fmla="*/ 1303313 w 4603109"/>
                <a:gd name="connsiteY68" fmla="*/ 0 h 924402"/>
                <a:gd name="connsiteX69" fmla="*/ 1312767 w 4603109"/>
                <a:gd name="connsiteY69" fmla="*/ 0 h 924402"/>
                <a:gd name="connsiteX70" fmla="*/ 1316242 w 4603109"/>
                <a:gd name="connsiteY70" fmla="*/ 0 h 924402"/>
                <a:gd name="connsiteX71" fmla="*/ 1321886 w 4603109"/>
                <a:gd name="connsiteY71" fmla="*/ 0 h 924402"/>
                <a:gd name="connsiteX72" fmla="*/ 1324685 w 4603109"/>
                <a:gd name="connsiteY72" fmla="*/ 0 h 924402"/>
                <a:gd name="connsiteX73" fmla="*/ 1325211 w 4603109"/>
                <a:gd name="connsiteY73" fmla="*/ 0 h 924402"/>
                <a:gd name="connsiteX74" fmla="*/ 1332348 w 4603109"/>
                <a:gd name="connsiteY74" fmla="*/ 0 h 924402"/>
                <a:gd name="connsiteX75" fmla="*/ 1332714 w 4603109"/>
                <a:gd name="connsiteY75" fmla="*/ 0 h 924402"/>
                <a:gd name="connsiteX76" fmla="*/ 1333135 w 4603109"/>
                <a:gd name="connsiteY76" fmla="*/ 0 h 924402"/>
                <a:gd name="connsiteX77" fmla="*/ 1348747 w 4603109"/>
                <a:gd name="connsiteY77" fmla="*/ 0 h 924402"/>
                <a:gd name="connsiteX78" fmla="*/ 1354749 w 4603109"/>
                <a:gd name="connsiteY78" fmla="*/ 0 h 924402"/>
                <a:gd name="connsiteX79" fmla="*/ 1378811 w 4603109"/>
                <a:gd name="connsiteY79" fmla="*/ 0 h 924402"/>
                <a:gd name="connsiteX80" fmla="*/ 1383745 w 4603109"/>
                <a:gd name="connsiteY80" fmla="*/ 0 h 924402"/>
                <a:gd name="connsiteX81" fmla="*/ 1385406 w 4603109"/>
                <a:gd name="connsiteY81" fmla="*/ 0 h 924402"/>
                <a:gd name="connsiteX82" fmla="*/ 1399356 w 4603109"/>
                <a:gd name="connsiteY82" fmla="*/ 0 h 924402"/>
                <a:gd name="connsiteX83" fmla="*/ 1400513 w 4603109"/>
                <a:gd name="connsiteY83" fmla="*/ 0 h 924402"/>
                <a:gd name="connsiteX84" fmla="*/ 1413947 w 4603109"/>
                <a:gd name="connsiteY84" fmla="*/ 0 h 924402"/>
                <a:gd name="connsiteX85" fmla="*/ 1414442 w 4603109"/>
                <a:gd name="connsiteY85" fmla="*/ 0 h 924402"/>
                <a:gd name="connsiteX86" fmla="*/ 1422915 w 4603109"/>
                <a:gd name="connsiteY86" fmla="*/ 0 h 924402"/>
                <a:gd name="connsiteX87" fmla="*/ 1426390 w 4603109"/>
                <a:gd name="connsiteY87" fmla="*/ 0 h 924402"/>
                <a:gd name="connsiteX88" fmla="*/ 1429420 w 4603109"/>
                <a:gd name="connsiteY88" fmla="*/ 0 h 924402"/>
                <a:gd name="connsiteX89" fmla="*/ 1430053 w 4603109"/>
                <a:gd name="connsiteY89" fmla="*/ 0 h 924402"/>
                <a:gd name="connsiteX90" fmla="*/ 1430206 w 4603109"/>
                <a:gd name="connsiteY90" fmla="*/ 0 h 924402"/>
                <a:gd name="connsiteX91" fmla="*/ 1430577 w 4603109"/>
                <a:gd name="connsiteY91" fmla="*/ 0 h 924402"/>
                <a:gd name="connsiteX92" fmla="*/ 1436843 w 4603109"/>
                <a:gd name="connsiteY92" fmla="*/ 0 h 924402"/>
                <a:gd name="connsiteX93" fmla="*/ 1444011 w 4603109"/>
                <a:gd name="connsiteY93" fmla="*/ 0 h 924402"/>
                <a:gd name="connsiteX94" fmla="*/ 1449655 w 4603109"/>
                <a:gd name="connsiteY94" fmla="*/ 0 h 924402"/>
                <a:gd name="connsiteX95" fmla="*/ 1452454 w 4603109"/>
                <a:gd name="connsiteY95" fmla="*/ 0 h 924402"/>
                <a:gd name="connsiteX96" fmla="*/ 1452980 w 4603109"/>
                <a:gd name="connsiteY96" fmla="*/ 0 h 924402"/>
                <a:gd name="connsiteX97" fmla="*/ 1456455 w 4603109"/>
                <a:gd name="connsiteY97" fmla="*/ 0 h 924402"/>
                <a:gd name="connsiteX98" fmla="*/ 1459664 w 4603109"/>
                <a:gd name="connsiteY98" fmla="*/ 0 h 924402"/>
                <a:gd name="connsiteX99" fmla="*/ 1460117 w 4603109"/>
                <a:gd name="connsiteY99" fmla="*/ 0 h 924402"/>
                <a:gd name="connsiteX100" fmla="*/ 1460483 w 4603109"/>
                <a:gd name="connsiteY100" fmla="*/ 0 h 924402"/>
                <a:gd name="connsiteX101" fmla="*/ 1460904 w 4603109"/>
                <a:gd name="connsiteY101" fmla="*/ 0 h 924402"/>
                <a:gd name="connsiteX102" fmla="*/ 1472926 w 4603109"/>
                <a:gd name="connsiteY102" fmla="*/ 0 h 924402"/>
                <a:gd name="connsiteX103" fmla="*/ 1482518 w 4603109"/>
                <a:gd name="connsiteY103" fmla="*/ 0 h 924402"/>
                <a:gd name="connsiteX104" fmla="*/ 1489729 w 4603109"/>
                <a:gd name="connsiteY104" fmla="*/ 0 h 924402"/>
                <a:gd name="connsiteX105" fmla="*/ 1504116 w 4603109"/>
                <a:gd name="connsiteY105" fmla="*/ 0 h 924402"/>
                <a:gd name="connsiteX106" fmla="*/ 1511514 w 4603109"/>
                <a:gd name="connsiteY106" fmla="*/ 0 h 924402"/>
                <a:gd name="connsiteX107" fmla="*/ 1524740 w 4603109"/>
                <a:gd name="connsiteY107" fmla="*/ 0 h 924402"/>
                <a:gd name="connsiteX108" fmla="*/ 1528282 w 4603109"/>
                <a:gd name="connsiteY108" fmla="*/ 0 h 924402"/>
                <a:gd name="connsiteX109" fmla="*/ 1531757 w 4603109"/>
                <a:gd name="connsiteY109" fmla="*/ 0 h 924402"/>
                <a:gd name="connsiteX110" fmla="*/ 1534181 w 4603109"/>
                <a:gd name="connsiteY110" fmla="*/ 0 h 924402"/>
                <a:gd name="connsiteX111" fmla="*/ 1542211 w 4603109"/>
                <a:gd name="connsiteY111" fmla="*/ 0 h 924402"/>
                <a:gd name="connsiteX112" fmla="*/ 1554159 w 4603109"/>
                <a:gd name="connsiteY112" fmla="*/ 0 h 924402"/>
                <a:gd name="connsiteX113" fmla="*/ 1557318 w 4603109"/>
                <a:gd name="connsiteY113" fmla="*/ 0 h 924402"/>
                <a:gd name="connsiteX114" fmla="*/ 1557975 w 4603109"/>
                <a:gd name="connsiteY114" fmla="*/ 0 h 924402"/>
                <a:gd name="connsiteX115" fmla="*/ 1558346 w 4603109"/>
                <a:gd name="connsiteY115" fmla="*/ 0 h 924402"/>
                <a:gd name="connsiteX116" fmla="*/ 1561822 w 4603109"/>
                <a:gd name="connsiteY116" fmla="*/ 0 h 924402"/>
                <a:gd name="connsiteX117" fmla="*/ 1564612 w 4603109"/>
                <a:gd name="connsiteY117" fmla="*/ 0 h 924402"/>
                <a:gd name="connsiteX118" fmla="*/ 1566857 w 4603109"/>
                <a:gd name="connsiteY118" fmla="*/ 0 h 924402"/>
                <a:gd name="connsiteX119" fmla="*/ 1576919 w 4603109"/>
                <a:gd name="connsiteY119" fmla="*/ 0 h 924402"/>
                <a:gd name="connsiteX120" fmla="*/ 1579719 w 4603109"/>
                <a:gd name="connsiteY120" fmla="*/ 0 h 924402"/>
                <a:gd name="connsiteX121" fmla="*/ 1584224 w 4603109"/>
                <a:gd name="connsiteY121" fmla="*/ 0 h 924402"/>
                <a:gd name="connsiteX122" fmla="*/ 1587382 w 4603109"/>
                <a:gd name="connsiteY122" fmla="*/ 0 h 924402"/>
                <a:gd name="connsiteX123" fmla="*/ 1587433 w 4603109"/>
                <a:gd name="connsiteY123" fmla="*/ 0 h 924402"/>
                <a:gd name="connsiteX124" fmla="*/ 1600695 w 4603109"/>
                <a:gd name="connsiteY124" fmla="*/ 0 h 924402"/>
                <a:gd name="connsiteX125" fmla="*/ 1606834 w 4603109"/>
                <a:gd name="connsiteY125" fmla="*/ 0 h 924402"/>
                <a:gd name="connsiteX126" fmla="*/ 1607256 w 4603109"/>
                <a:gd name="connsiteY126" fmla="*/ 0 h 924402"/>
                <a:gd name="connsiteX127" fmla="*/ 1608325 w 4603109"/>
                <a:gd name="connsiteY127" fmla="*/ 0 h 924402"/>
                <a:gd name="connsiteX128" fmla="*/ 1609783 w 4603109"/>
                <a:gd name="connsiteY128" fmla="*/ 0 h 924402"/>
                <a:gd name="connsiteX129" fmla="*/ 1617498 w 4603109"/>
                <a:gd name="connsiteY129" fmla="*/ 0 h 924402"/>
                <a:gd name="connsiteX130" fmla="*/ 1631885 w 4603109"/>
                <a:gd name="connsiteY130" fmla="*/ 0 h 924402"/>
                <a:gd name="connsiteX131" fmla="*/ 1636899 w 4603109"/>
                <a:gd name="connsiteY131" fmla="*/ 0 h 924402"/>
                <a:gd name="connsiteX132" fmla="*/ 1637320 w 4603109"/>
                <a:gd name="connsiteY132" fmla="*/ 0 h 924402"/>
                <a:gd name="connsiteX133" fmla="*/ 1637445 w 4603109"/>
                <a:gd name="connsiteY133" fmla="*/ 0 h 924402"/>
                <a:gd name="connsiteX134" fmla="*/ 1652509 w 4603109"/>
                <a:gd name="connsiteY134" fmla="*/ 0 h 924402"/>
                <a:gd name="connsiteX135" fmla="*/ 1659526 w 4603109"/>
                <a:gd name="connsiteY135" fmla="*/ 0 h 924402"/>
                <a:gd name="connsiteX136" fmla="*/ 1661950 w 4603109"/>
                <a:gd name="connsiteY136" fmla="*/ 0 h 924402"/>
                <a:gd name="connsiteX137" fmla="*/ 1664952 w 4603109"/>
                <a:gd name="connsiteY137" fmla="*/ 0 h 924402"/>
                <a:gd name="connsiteX138" fmla="*/ 1667212 w 4603109"/>
                <a:gd name="connsiteY138" fmla="*/ 0 h 924402"/>
                <a:gd name="connsiteX139" fmla="*/ 1685087 w 4603109"/>
                <a:gd name="connsiteY139" fmla="*/ 0 h 924402"/>
                <a:gd name="connsiteX140" fmla="*/ 1689591 w 4603109"/>
                <a:gd name="connsiteY140" fmla="*/ 0 h 924402"/>
                <a:gd name="connsiteX141" fmla="*/ 1694626 w 4603109"/>
                <a:gd name="connsiteY141" fmla="*/ 0 h 924402"/>
                <a:gd name="connsiteX142" fmla="*/ 1697276 w 4603109"/>
                <a:gd name="connsiteY142" fmla="*/ 0 h 924402"/>
                <a:gd name="connsiteX143" fmla="*/ 1698000 w 4603109"/>
                <a:gd name="connsiteY143" fmla="*/ 0 h 924402"/>
                <a:gd name="connsiteX144" fmla="*/ 1704688 w 4603109"/>
                <a:gd name="connsiteY144" fmla="*/ 0 h 924402"/>
                <a:gd name="connsiteX145" fmla="*/ 1707488 w 4603109"/>
                <a:gd name="connsiteY145" fmla="*/ 0 h 924402"/>
                <a:gd name="connsiteX146" fmla="*/ 1710963 w 4603109"/>
                <a:gd name="connsiteY146" fmla="*/ 0 h 924402"/>
                <a:gd name="connsiteX147" fmla="*/ 1715151 w 4603109"/>
                <a:gd name="connsiteY147" fmla="*/ 0 h 924402"/>
                <a:gd name="connsiteX148" fmla="*/ 1721928 w 4603109"/>
                <a:gd name="connsiteY148" fmla="*/ 0 h 924402"/>
                <a:gd name="connsiteX149" fmla="*/ 1734603 w 4603109"/>
                <a:gd name="connsiteY149" fmla="*/ 0 h 924402"/>
                <a:gd name="connsiteX150" fmla="*/ 1735025 w 4603109"/>
                <a:gd name="connsiteY150" fmla="*/ 0 h 924402"/>
                <a:gd name="connsiteX151" fmla="*/ 1735558 w 4603109"/>
                <a:gd name="connsiteY151" fmla="*/ 0 h 924402"/>
                <a:gd name="connsiteX152" fmla="*/ 1736094 w 4603109"/>
                <a:gd name="connsiteY152" fmla="*/ 0 h 924402"/>
                <a:gd name="connsiteX153" fmla="*/ 1737552 w 4603109"/>
                <a:gd name="connsiteY153" fmla="*/ 0 h 924402"/>
                <a:gd name="connsiteX154" fmla="*/ 1741027 w 4603109"/>
                <a:gd name="connsiteY154" fmla="*/ 0 h 924402"/>
                <a:gd name="connsiteX155" fmla="*/ 1747046 w 4603109"/>
                <a:gd name="connsiteY155" fmla="*/ 0 h 924402"/>
                <a:gd name="connsiteX156" fmla="*/ 1748537 w 4603109"/>
                <a:gd name="connsiteY156" fmla="*/ 0 h 924402"/>
                <a:gd name="connsiteX157" fmla="*/ 1753052 w 4603109"/>
                <a:gd name="connsiteY157" fmla="*/ 0 h 924402"/>
                <a:gd name="connsiteX158" fmla="*/ 1757499 w 4603109"/>
                <a:gd name="connsiteY158" fmla="*/ 0 h 924402"/>
                <a:gd name="connsiteX159" fmla="*/ 1764668 w 4603109"/>
                <a:gd name="connsiteY159" fmla="*/ 0 h 924402"/>
                <a:gd name="connsiteX160" fmla="*/ 1765089 w 4603109"/>
                <a:gd name="connsiteY160" fmla="*/ 0 h 924402"/>
                <a:gd name="connsiteX161" fmla="*/ 1765214 w 4603109"/>
                <a:gd name="connsiteY161" fmla="*/ 0 h 924402"/>
                <a:gd name="connsiteX162" fmla="*/ 1770320 w 4603109"/>
                <a:gd name="connsiteY162" fmla="*/ 0 h 924402"/>
                <a:gd name="connsiteX163" fmla="*/ 1777110 w 4603109"/>
                <a:gd name="connsiteY163" fmla="*/ 0 h 924402"/>
                <a:gd name="connsiteX164" fmla="*/ 1779774 w 4603109"/>
                <a:gd name="connsiteY164" fmla="*/ 0 h 924402"/>
                <a:gd name="connsiteX165" fmla="*/ 1792721 w 4603109"/>
                <a:gd name="connsiteY165" fmla="*/ 0 h 924402"/>
                <a:gd name="connsiteX166" fmla="*/ 1794981 w 4603109"/>
                <a:gd name="connsiteY166" fmla="*/ 0 h 924402"/>
                <a:gd name="connsiteX167" fmla="*/ 1825045 w 4603109"/>
                <a:gd name="connsiteY167" fmla="*/ 0 h 924402"/>
                <a:gd name="connsiteX168" fmla="*/ 1825769 w 4603109"/>
                <a:gd name="connsiteY168" fmla="*/ 0 h 924402"/>
                <a:gd name="connsiteX169" fmla="*/ 1838732 w 4603109"/>
                <a:gd name="connsiteY169" fmla="*/ 0 h 924402"/>
                <a:gd name="connsiteX170" fmla="*/ 1845818 w 4603109"/>
                <a:gd name="connsiteY170" fmla="*/ 0 h 924402"/>
                <a:gd name="connsiteX171" fmla="*/ 1849697 w 4603109"/>
                <a:gd name="connsiteY171" fmla="*/ 0 h 924402"/>
                <a:gd name="connsiteX172" fmla="*/ 1852412 w 4603109"/>
                <a:gd name="connsiteY172" fmla="*/ 0 h 924402"/>
                <a:gd name="connsiteX173" fmla="*/ 1853903 w 4603109"/>
                <a:gd name="connsiteY173" fmla="*/ 0 h 924402"/>
                <a:gd name="connsiteX174" fmla="*/ 1863327 w 4603109"/>
                <a:gd name="connsiteY174" fmla="*/ 0 h 924402"/>
                <a:gd name="connsiteX175" fmla="*/ 1868796 w 4603109"/>
                <a:gd name="connsiteY175" fmla="*/ 0 h 924402"/>
                <a:gd name="connsiteX176" fmla="*/ 1874815 w 4603109"/>
                <a:gd name="connsiteY176" fmla="*/ 0 h 924402"/>
                <a:gd name="connsiteX177" fmla="*/ 1876306 w 4603109"/>
                <a:gd name="connsiteY177" fmla="*/ 0 h 924402"/>
                <a:gd name="connsiteX178" fmla="*/ 1880821 w 4603109"/>
                <a:gd name="connsiteY178" fmla="*/ 0 h 924402"/>
                <a:gd name="connsiteX179" fmla="*/ 1882477 w 4603109"/>
                <a:gd name="connsiteY179" fmla="*/ 0 h 924402"/>
                <a:gd name="connsiteX180" fmla="*/ 1883936 w 4603109"/>
                <a:gd name="connsiteY180" fmla="*/ 0 h 924402"/>
                <a:gd name="connsiteX181" fmla="*/ 1885268 w 4603109"/>
                <a:gd name="connsiteY181" fmla="*/ 0 h 924402"/>
                <a:gd name="connsiteX182" fmla="*/ 1896427 w 4603109"/>
                <a:gd name="connsiteY182" fmla="*/ 0 h 924402"/>
                <a:gd name="connsiteX183" fmla="*/ 1898089 w 4603109"/>
                <a:gd name="connsiteY183" fmla="*/ 0 h 924402"/>
                <a:gd name="connsiteX184" fmla="*/ 1904879 w 4603109"/>
                <a:gd name="connsiteY184" fmla="*/ 0 h 924402"/>
                <a:gd name="connsiteX185" fmla="*/ 1907543 w 4603109"/>
                <a:gd name="connsiteY185" fmla="*/ 0 h 924402"/>
                <a:gd name="connsiteX186" fmla="*/ 1911018 w 4603109"/>
                <a:gd name="connsiteY186" fmla="*/ 0 h 924402"/>
                <a:gd name="connsiteX187" fmla="*/ 1919986 w 4603109"/>
                <a:gd name="connsiteY187" fmla="*/ 0 h 924402"/>
                <a:gd name="connsiteX188" fmla="*/ 1927124 w 4603109"/>
                <a:gd name="connsiteY188" fmla="*/ 0 h 924402"/>
                <a:gd name="connsiteX189" fmla="*/ 1927489 w 4603109"/>
                <a:gd name="connsiteY189" fmla="*/ 0 h 924402"/>
                <a:gd name="connsiteX190" fmla="*/ 1927911 w 4603109"/>
                <a:gd name="connsiteY190" fmla="*/ 0 h 924402"/>
                <a:gd name="connsiteX191" fmla="*/ 1929402 w 4603109"/>
                <a:gd name="connsiteY191" fmla="*/ 0 h 924402"/>
                <a:gd name="connsiteX192" fmla="*/ 1946726 w 4603109"/>
                <a:gd name="connsiteY192" fmla="*/ 0 h 924402"/>
                <a:gd name="connsiteX193" fmla="*/ 1949525 w 4603109"/>
                <a:gd name="connsiteY193" fmla="*/ 0 h 924402"/>
                <a:gd name="connsiteX194" fmla="*/ 1957554 w 4603109"/>
                <a:gd name="connsiteY194" fmla="*/ 0 h 924402"/>
                <a:gd name="connsiteX195" fmla="*/ 1957975 w 4603109"/>
                <a:gd name="connsiteY195" fmla="*/ 0 h 924402"/>
                <a:gd name="connsiteX196" fmla="*/ 1973587 w 4603109"/>
                <a:gd name="connsiteY196" fmla="*/ 0 h 924402"/>
                <a:gd name="connsiteX197" fmla="*/ 1978520 w 4603109"/>
                <a:gd name="connsiteY197" fmla="*/ 0 h 924402"/>
                <a:gd name="connsiteX198" fmla="*/ 1980012 w 4603109"/>
                <a:gd name="connsiteY198" fmla="*/ 0 h 924402"/>
                <a:gd name="connsiteX199" fmla="*/ 1980181 w 4603109"/>
                <a:gd name="connsiteY199" fmla="*/ 0 h 924402"/>
                <a:gd name="connsiteX200" fmla="*/ 1981672 w 4603109"/>
                <a:gd name="connsiteY200" fmla="*/ 0 h 924402"/>
                <a:gd name="connsiteX201" fmla="*/ 2008585 w 4603109"/>
                <a:gd name="connsiteY201" fmla="*/ 0 h 924402"/>
                <a:gd name="connsiteX202" fmla="*/ 2009218 w 4603109"/>
                <a:gd name="connsiteY202" fmla="*/ 0 h 924402"/>
                <a:gd name="connsiteX203" fmla="*/ 2010246 w 4603109"/>
                <a:gd name="connsiteY203" fmla="*/ 0 h 924402"/>
                <a:gd name="connsiteX204" fmla="*/ 2010709 w 4603109"/>
                <a:gd name="connsiteY204" fmla="*/ 0 h 924402"/>
                <a:gd name="connsiteX205" fmla="*/ 2011705 w 4603109"/>
                <a:gd name="connsiteY205" fmla="*/ 0 h 924402"/>
                <a:gd name="connsiteX206" fmla="*/ 2024147 w 4603109"/>
                <a:gd name="connsiteY206" fmla="*/ 0 h 924402"/>
                <a:gd name="connsiteX207" fmla="*/ 2024196 w 4603109"/>
                <a:gd name="connsiteY207" fmla="*/ 0 h 924402"/>
                <a:gd name="connsiteX208" fmla="*/ 2024981 w 4603109"/>
                <a:gd name="connsiteY208" fmla="*/ 0 h 924402"/>
                <a:gd name="connsiteX209" fmla="*/ 2025353 w 4603109"/>
                <a:gd name="connsiteY209" fmla="*/ 0 h 924402"/>
                <a:gd name="connsiteX210" fmla="*/ 2026473 w 4603109"/>
                <a:gd name="connsiteY210" fmla="*/ 0 h 924402"/>
                <a:gd name="connsiteX211" fmla="*/ 2031619 w 4603109"/>
                <a:gd name="connsiteY211" fmla="*/ 0 h 924402"/>
                <a:gd name="connsiteX212" fmla="*/ 2033110 w 4603109"/>
                <a:gd name="connsiteY212" fmla="*/ 0 h 924402"/>
                <a:gd name="connsiteX213" fmla="*/ 2038787 w 4603109"/>
                <a:gd name="connsiteY213" fmla="*/ 0 h 924402"/>
                <a:gd name="connsiteX214" fmla="*/ 2039282 w 4603109"/>
                <a:gd name="connsiteY214" fmla="*/ 0 h 924402"/>
                <a:gd name="connsiteX215" fmla="*/ 2047755 w 4603109"/>
                <a:gd name="connsiteY215" fmla="*/ 0 h 924402"/>
                <a:gd name="connsiteX216" fmla="*/ 2051230 w 4603109"/>
                <a:gd name="connsiteY216" fmla="*/ 0 h 924402"/>
                <a:gd name="connsiteX217" fmla="*/ 2054893 w 4603109"/>
                <a:gd name="connsiteY217" fmla="*/ 0 h 924402"/>
                <a:gd name="connsiteX218" fmla="*/ 2055046 w 4603109"/>
                <a:gd name="connsiteY218" fmla="*/ 0 h 924402"/>
                <a:gd name="connsiteX219" fmla="*/ 2055258 w 4603109"/>
                <a:gd name="connsiteY219" fmla="*/ 0 h 924402"/>
                <a:gd name="connsiteX220" fmla="*/ 2055680 w 4603109"/>
                <a:gd name="connsiteY220" fmla="*/ 0 h 924402"/>
                <a:gd name="connsiteX221" fmla="*/ 2057171 w 4603109"/>
                <a:gd name="connsiteY221" fmla="*/ 0 h 924402"/>
                <a:gd name="connsiteX222" fmla="*/ 2061683 w 4603109"/>
                <a:gd name="connsiteY222" fmla="*/ 0 h 924402"/>
                <a:gd name="connsiteX223" fmla="*/ 2067702 w 4603109"/>
                <a:gd name="connsiteY223" fmla="*/ 0 h 924402"/>
                <a:gd name="connsiteX224" fmla="*/ 2074495 w 4603109"/>
                <a:gd name="connsiteY224" fmla="*/ 0 h 924402"/>
                <a:gd name="connsiteX225" fmla="*/ 2077294 w 4603109"/>
                <a:gd name="connsiteY225" fmla="*/ 0 h 924402"/>
                <a:gd name="connsiteX226" fmla="*/ 2084504 w 4603109"/>
                <a:gd name="connsiteY226" fmla="*/ 0 h 924402"/>
                <a:gd name="connsiteX227" fmla="*/ 2085323 w 4603109"/>
                <a:gd name="connsiteY227" fmla="*/ 0 h 924402"/>
                <a:gd name="connsiteX228" fmla="*/ 2085744 w 4603109"/>
                <a:gd name="connsiteY228" fmla="*/ 0 h 924402"/>
                <a:gd name="connsiteX229" fmla="*/ 2097766 w 4603109"/>
                <a:gd name="connsiteY229" fmla="*/ 0 h 924402"/>
                <a:gd name="connsiteX230" fmla="*/ 2106289 w 4603109"/>
                <a:gd name="connsiteY230" fmla="*/ 0 h 924402"/>
                <a:gd name="connsiteX231" fmla="*/ 2107781 w 4603109"/>
                <a:gd name="connsiteY231" fmla="*/ 0 h 924402"/>
                <a:gd name="connsiteX232" fmla="*/ 2128956 w 4603109"/>
                <a:gd name="connsiteY232" fmla="*/ 0 h 924402"/>
                <a:gd name="connsiteX233" fmla="*/ 2129514 w 4603109"/>
                <a:gd name="connsiteY233" fmla="*/ 0 h 924402"/>
                <a:gd name="connsiteX234" fmla="*/ 2136354 w 4603109"/>
                <a:gd name="connsiteY234" fmla="*/ 0 h 924402"/>
                <a:gd name="connsiteX235" fmla="*/ 2136987 w 4603109"/>
                <a:gd name="connsiteY235" fmla="*/ 0 h 924402"/>
                <a:gd name="connsiteX236" fmla="*/ 2138478 w 4603109"/>
                <a:gd name="connsiteY236" fmla="*/ 0 h 924402"/>
                <a:gd name="connsiteX237" fmla="*/ 2151916 w 4603109"/>
                <a:gd name="connsiteY237" fmla="*/ 0 h 924402"/>
                <a:gd name="connsiteX238" fmla="*/ 2152750 w 4603109"/>
                <a:gd name="connsiteY238" fmla="*/ 0 h 924402"/>
                <a:gd name="connsiteX239" fmla="*/ 2153122 w 4603109"/>
                <a:gd name="connsiteY239" fmla="*/ 0 h 924402"/>
                <a:gd name="connsiteX240" fmla="*/ 2154242 w 4603109"/>
                <a:gd name="connsiteY240" fmla="*/ 0 h 924402"/>
                <a:gd name="connsiteX241" fmla="*/ 2156597 w 4603109"/>
                <a:gd name="connsiteY241" fmla="*/ 0 h 924402"/>
                <a:gd name="connsiteX242" fmla="*/ 2159388 w 4603109"/>
                <a:gd name="connsiteY242" fmla="*/ 0 h 924402"/>
                <a:gd name="connsiteX243" fmla="*/ 2160879 w 4603109"/>
                <a:gd name="connsiteY243" fmla="*/ 0 h 924402"/>
                <a:gd name="connsiteX244" fmla="*/ 2161633 w 4603109"/>
                <a:gd name="connsiteY244" fmla="*/ 0 h 924402"/>
                <a:gd name="connsiteX245" fmla="*/ 2167051 w 4603109"/>
                <a:gd name="connsiteY245" fmla="*/ 0 h 924402"/>
                <a:gd name="connsiteX246" fmla="*/ 2178999 w 4603109"/>
                <a:gd name="connsiteY246" fmla="*/ 0 h 924402"/>
                <a:gd name="connsiteX247" fmla="*/ 2182158 w 4603109"/>
                <a:gd name="connsiteY247" fmla="*/ 0 h 924402"/>
                <a:gd name="connsiteX248" fmla="*/ 2182815 w 4603109"/>
                <a:gd name="connsiteY248" fmla="*/ 0 h 924402"/>
                <a:gd name="connsiteX249" fmla="*/ 2188666 w 4603109"/>
                <a:gd name="connsiteY249" fmla="*/ 0 h 924402"/>
                <a:gd name="connsiteX250" fmla="*/ 2189452 w 4603109"/>
                <a:gd name="connsiteY250" fmla="*/ 0 h 924402"/>
                <a:gd name="connsiteX251" fmla="*/ 2191697 w 4603109"/>
                <a:gd name="connsiteY251" fmla="*/ 0 h 924402"/>
                <a:gd name="connsiteX252" fmla="*/ 2195471 w 4603109"/>
                <a:gd name="connsiteY252" fmla="*/ 0 h 924402"/>
                <a:gd name="connsiteX253" fmla="*/ 2201759 w 4603109"/>
                <a:gd name="connsiteY253" fmla="*/ 0 h 924402"/>
                <a:gd name="connsiteX254" fmla="*/ 2203100 w 4603109"/>
                <a:gd name="connsiteY254" fmla="*/ 0 h 924402"/>
                <a:gd name="connsiteX255" fmla="*/ 2204559 w 4603109"/>
                <a:gd name="connsiteY255" fmla="*/ 0 h 924402"/>
                <a:gd name="connsiteX256" fmla="*/ 2204591 w 4603109"/>
                <a:gd name="connsiteY256" fmla="*/ 0 h 924402"/>
                <a:gd name="connsiteX257" fmla="*/ 2212273 w 4603109"/>
                <a:gd name="connsiteY257" fmla="*/ 0 h 924402"/>
                <a:gd name="connsiteX258" fmla="*/ 2225535 w 4603109"/>
                <a:gd name="connsiteY258" fmla="*/ 0 h 924402"/>
                <a:gd name="connsiteX259" fmla="*/ 2231674 w 4603109"/>
                <a:gd name="connsiteY259" fmla="*/ 0 h 924402"/>
                <a:gd name="connsiteX260" fmla="*/ 2232096 w 4603109"/>
                <a:gd name="connsiteY260" fmla="*/ 0 h 924402"/>
                <a:gd name="connsiteX261" fmla="*/ 2232220 w 4603109"/>
                <a:gd name="connsiteY261" fmla="*/ 0 h 924402"/>
                <a:gd name="connsiteX262" fmla="*/ 2233118 w 4603109"/>
                <a:gd name="connsiteY262" fmla="*/ 0 h 924402"/>
                <a:gd name="connsiteX263" fmla="*/ 2233165 w 4603109"/>
                <a:gd name="connsiteY263" fmla="*/ 0 h 924402"/>
                <a:gd name="connsiteX264" fmla="*/ 2256725 w 4603109"/>
                <a:gd name="connsiteY264" fmla="*/ 0 h 924402"/>
                <a:gd name="connsiteX265" fmla="*/ 2257283 w 4603109"/>
                <a:gd name="connsiteY265" fmla="*/ 0 h 924402"/>
                <a:gd name="connsiteX266" fmla="*/ 2262285 w 4603109"/>
                <a:gd name="connsiteY266" fmla="*/ 0 h 924402"/>
                <a:gd name="connsiteX267" fmla="*/ 2284366 w 4603109"/>
                <a:gd name="connsiteY267" fmla="*/ 0 h 924402"/>
                <a:gd name="connsiteX268" fmla="*/ 2289402 w 4603109"/>
                <a:gd name="connsiteY268" fmla="*/ 0 h 924402"/>
                <a:gd name="connsiteX269" fmla="*/ 2292052 w 4603109"/>
                <a:gd name="connsiteY269" fmla="*/ 0 h 924402"/>
                <a:gd name="connsiteX270" fmla="*/ 2299271 w 4603109"/>
                <a:gd name="connsiteY270" fmla="*/ 0 h 924402"/>
                <a:gd name="connsiteX271" fmla="*/ 2308721 w 4603109"/>
                <a:gd name="connsiteY271" fmla="*/ 0 h 924402"/>
                <a:gd name="connsiteX272" fmla="*/ 2309927 w 4603109"/>
                <a:gd name="connsiteY272" fmla="*/ 0 h 924402"/>
                <a:gd name="connsiteX273" fmla="*/ 2316435 w 4603109"/>
                <a:gd name="connsiteY273" fmla="*/ 0 h 924402"/>
                <a:gd name="connsiteX274" fmla="*/ 2316703 w 4603109"/>
                <a:gd name="connsiteY274" fmla="*/ 0 h 924402"/>
                <a:gd name="connsiteX275" fmla="*/ 2319466 w 4603109"/>
                <a:gd name="connsiteY275" fmla="*/ 0 h 924402"/>
                <a:gd name="connsiteX276" fmla="*/ 2322840 w 4603109"/>
                <a:gd name="connsiteY276" fmla="*/ 0 h 924402"/>
                <a:gd name="connsiteX277" fmla="*/ 2329528 w 4603109"/>
                <a:gd name="connsiteY277" fmla="*/ 0 h 924402"/>
                <a:gd name="connsiteX278" fmla="*/ 2330869 w 4603109"/>
                <a:gd name="connsiteY278" fmla="*/ 0 h 924402"/>
                <a:gd name="connsiteX279" fmla="*/ 2332328 w 4603109"/>
                <a:gd name="connsiteY279" fmla="*/ 0 h 924402"/>
                <a:gd name="connsiteX280" fmla="*/ 2332360 w 4603109"/>
                <a:gd name="connsiteY280" fmla="*/ 0 h 924402"/>
                <a:gd name="connsiteX281" fmla="*/ 2335803 w 4603109"/>
                <a:gd name="connsiteY281" fmla="*/ 0 h 924402"/>
                <a:gd name="connsiteX282" fmla="*/ 2343312 w 4603109"/>
                <a:gd name="connsiteY282" fmla="*/ 0 h 924402"/>
                <a:gd name="connsiteX283" fmla="*/ 2344804 w 4603109"/>
                <a:gd name="connsiteY283" fmla="*/ 0 h 924402"/>
                <a:gd name="connsiteX284" fmla="*/ 2346768 w 4603109"/>
                <a:gd name="connsiteY284" fmla="*/ 0 h 924402"/>
                <a:gd name="connsiteX285" fmla="*/ 2347827 w 4603109"/>
                <a:gd name="connsiteY285" fmla="*/ 0 h 924402"/>
                <a:gd name="connsiteX286" fmla="*/ 2352274 w 4603109"/>
                <a:gd name="connsiteY286" fmla="*/ 0 h 924402"/>
                <a:gd name="connsiteX287" fmla="*/ 2359443 w 4603109"/>
                <a:gd name="connsiteY287" fmla="*/ 0 h 924402"/>
                <a:gd name="connsiteX288" fmla="*/ 2359865 w 4603109"/>
                <a:gd name="connsiteY288" fmla="*/ 0 h 924402"/>
                <a:gd name="connsiteX289" fmla="*/ 2359989 w 4603109"/>
                <a:gd name="connsiteY289" fmla="*/ 0 h 924402"/>
                <a:gd name="connsiteX290" fmla="*/ 2360887 w 4603109"/>
                <a:gd name="connsiteY290" fmla="*/ 0 h 924402"/>
                <a:gd name="connsiteX291" fmla="*/ 2360934 w 4603109"/>
                <a:gd name="connsiteY291" fmla="*/ 0 h 924402"/>
                <a:gd name="connsiteX292" fmla="*/ 2371886 w 4603109"/>
                <a:gd name="connsiteY292" fmla="*/ 0 h 924402"/>
                <a:gd name="connsiteX293" fmla="*/ 2373377 w 4603109"/>
                <a:gd name="connsiteY293" fmla="*/ 0 h 924402"/>
                <a:gd name="connsiteX294" fmla="*/ 2377892 w 4603109"/>
                <a:gd name="connsiteY294" fmla="*/ 0 h 924402"/>
                <a:gd name="connsiteX295" fmla="*/ 2382339 w 4603109"/>
                <a:gd name="connsiteY295" fmla="*/ 0 h 924402"/>
                <a:gd name="connsiteX296" fmla="*/ 2390054 w 4603109"/>
                <a:gd name="connsiteY296" fmla="*/ 0 h 924402"/>
                <a:gd name="connsiteX297" fmla="*/ 2419821 w 4603109"/>
                <a:gd name="connsiteY297" fmla="*/ 0 h 924402"/>
                <a:gd name="connsiteX298" fmla="*/ 2427040 w 4603109"/>
                <a:gd name="connsiteY298" fmla="*/ 0 h 924402"/>
                <a:gd name="connsiteX299" fmla="*/ 2436490 w 4603109"/>
                <a:gd name="connsiteY299" fmla="*/ 0 h 924402"/>
                <a:gd name="connsiteX300" fmla="*/ 2444472 w 4603109"/>
                <a:gd name="connsiteY300" fmla="*/ 0 h 924402"/>
                <a:gd name="connsiteX301" fmla="*/ 2448678 w 4603109"/>
                <a:gd name="connsiteY301" fmla="*/ 0 h 924402"/>
                <a:gd name="connsiteX302" fmla="*/ 2450171 w 4603109"/>
                <a:gd name="connsiteY302" fmla="*/ 0 h 924402"/>
                <a:gd name="connsiteX303" fmla="*/ 2450609 w 4603109"/>
                <a:gd name="connsiteY303" fmla="*/ 0 h 924402"/>
                <a:gd name="connsiteX304" fmla="*/ 2463572 w 4603109"/>
                <a:gd name="connsiteY304" fmla="*/ 0 h 924402"/>
                <a:gd name="connsiteX305" fmla="*/ 2471081 w 4603109"/>
                <a:gd name="connsiteY305" fmla="*/ 0 h 924402"/>
                <a:gd name="connsiteX306" fmla="*/ 2472573 w 4603109"/>
                <a:gd name="connsiteY306" fmla="*/ 0 h 924402"/>
                <a:gd name="connsiteX307" fmla="*/ 2474537 w 4603109"/>
                <a:gd name="connsiteY307" fmla="*/ 0 h 924402"/>
                <a:gd name="connsiteX308" fmla="*/ 2475596 w 4603109"/>
                <a:gd name="connsiteY308" fmla="*/ 0 h 924402"/>
                <a:gd name="connsiteX309" fmla="*/ 2477252 w 4603109"/>
                <a:gd name="connsiteY309" fmla="*/ 0 h 924402"/>
                <a:gd name="connsiteX310" fmla="*/ 2478712 w 4603109"/>
                <a:gd name="connsiteY310" fmla="*/ 0 h 924402"/>
                <a:gd name="connsiteX311" fmla="*/ 2478743 w 4603109"/>
                <a:gd name="connsiteY311" fmla="*/ 0 h 924402"/>
                <a:gd name="connsiteX312" fmla="*/ 2480043 w 4603109"/>
                <a:gd name="connsiteY312" fmla="*/ 0 h 924402"/>
                <a:gd name="connsiteX313" fmla="*/ 2499655 w 4603109"/>
                <a:gd name="connsiteY313" fmla="*/ 0 h 924402"/>
                <a:gd name="connsiteX314" fmla="*/ 2501146 w 4603109"/>
                <a:gd name="connsiteY314" fmla="*/ 0 h 924402"/>
                <a:gd name="connsiteX315" fmla="*/ 2505661 w 4603109"/>
                <a:gd name="connsiteY315" fmla="*/ 0 h 924402"/>
                <a:gd name="connsiteX316" fmla="*/ 2508776 w 4603109"/>
                <a:gd name="connsiteY316" fmla="*/ 0 h 924402"/>
                <a:gd name="connsiteX317" fmla="*/ 2510108 w 4603109"/>
                <a:gd name="connsiteY317" fmla="*/ 0 h 924402"/>
                <a:gd name="connsiteX318" fmla="*/ 2524178 w 4603109"/>
                <a:gd name="connsiteY318" fmla="*/ 0 h 924402"/>
                <a:gd name="connsiteX319" fmla="*/ 2525248 w 4603109"/>
                <a:gd name="connsiteY319" fmla="*/ 0 h 924402"/>
                <a:gd name="connsiteX320" fmla="*/ 2525669 w 4603109"/>
                <a:gd name="connsiteY320" fmla="*/ 0 h 924402"/>
                <a:gd name="connsiteX321" fmla="*/ 2552329 w 4603109"/>
                <a:gd name="connsiteY321" fmla="*/ 0 h 924402"/>
                <a:gd name="connsiteX322" fmla="*/ 2552751 w 4603109"/>
                <a:gd name="connsiteY322" fmla="*/ 0 h 924402"/>
                <a:gd name="connsiteX323" fmla="*/ 2554242 w 4603109"/>
                <a:gd name="connsiteY323" fmla="*/ 0 h 924402"/>
                <a:gd name="connsiteX324" fmla="*/ 2574787 w 4603109"/>
                <a:gd name="connsiteY324" fmla="*/ 0 h 924402"/>
                <a:gd name="connsiteX325" fmla="*/ 2576279 w 4603109"/>
                <a:gd name="connsiteY325" fmla="*/ 0 h 924402"/>
                <a:gd name="connsiteX326" fmla="*/ 2576447 w 4603109"/>
                <a:gd name="connsiteY326" fmla="*/ 0 h 924402"/>
                <a:gd name="connsiteX327" fmla="*/ 2577940 w 4603109"/>
                <a:gd name="connsiteY327" fmla="*/ 0 h 924402"/>
                <a:gd name="connsiteX328" fmla="*/ 2603360 w 4603109"/>
                <a:gd name="connsiteY328" fmla="*/ 0 h 924402"/>
                <a:gd name="connsiteX329" fmla="*/ 2604852 w 4603109"/>
                <a:gd name="connsiteY329" fmla="*/ 0 h 924402"/>
                <a:gd name="connsiteX330" fmla="*/ 2605021 w 4603109"/>
                <a:gd name="connsiteY330" fmla="*/ 0 h 924402"/>
                <a:gd name="connsiteX331" fmla="*/ 2605484 w 4603109"/>
                <a:gd name="connsiteY331" fmla="*/ 0 h 924402"/>
                <a:gd name="connsiteX332" fmla="*/ 2606481 w 4603109"/>
                <a:gd name="connsiteY332" fmla="*/ 0 h 924402"/>
                <a:gd name="connsiteX333" fmla="*/ 2606512 w 4603109"/>
                <a:gd name="connsiteY333" fmla="*/ 0 h 924402"/>
                <a:gd name="connsiteX334" fmla="*/ 2606976 w 4603109"/>
                <a:gd name="connsiteY334" fmla="*/ 0 h 924402"/>
                <a:gd name="connsiteX335" fmla="*/ 2618923 w 4603109"/>
                <a:gd name="connsiteY335" fmla="*/ 0 h 924402"/>
                <a:gd name="connsiteX336" fmla="*/ 2621248 w 4603109"/>
                <a:gd name="connsiteY336" fmla="*/ 0 h 924402"/>
                <a:gd name="connsiteX337" fmla="*/ 2622740 w 4603109"/>
                <a:gd name="connsiteY337" fmla="*/ 0 h 924402"/>
                <a:gd name="connsiteX338" fmla="*/ 2627885 w 4603109"/>
                <a:gd name="connsiteY338" fmla="*/ 0 h 924402"/>
                <a:gd name="connsiteX339" fmla="*/ 2629377 w 4603109"/>
                <a:gd name="connsiteY339" fmla="*/ 0 h 924402"/>
                <a:gd name="connsiteX340" fmla="*/ 2634058 w 4603109"/>
                <a:gd name="connsiteY340" fmla="*/ 0 h 924402"/>
                <a:gd name="connsiteX341" fmla="*/ 2635549 w 4603109"/>
                <a:gd name="connsiteY341" fmla="*/ 0 h 924402"/>
                <a:gd name="connsiteX342" fmla="*/ 2636545 w 4603109"/>
                <a:gd name="connsiteY342" fmla="*/ 0 h 924402"/>
                <a:gd name="connsiteX343" fmla="*/ 2648987 w 4603109"/>
                <a:gd name="connsiteY343" fmla="*/ 0 h 924402"/>
                <a:gd name="connsiteX344" fmla="*/ 2649821 w 4603109"/>
                <a:gd name="connsiteY344" fmla="*/ 0 h 924402"/>
                <a:gd name="connsiteX345" fmla="*/ 2651313 w 4603109"/>
                <a:gd name="connsiteY345" fmla="*/ 0 h 924402"/>
                <a:gd name="connsiteX346" fmla="*/ 2651947 w 4603109"/>
                <a:gd name="connsiteY346" fmla="*/ 0 h 924402"/>
                <a:gd name="connsiteX347" fmla="*/ 2653017 w 4603109"/>
                <a:gd name="connsiteY347" fmla="*/ 0 h 924402"/>
                <a:gd name="connsiteX348" fmla="*/ 2653438 w 4603109"/>
                <a:gd name="connsiteY348" fmla="*/ 0 h 924402"/>
                <a:gd name="connsiteX349" fmla="*/ 2656459 w 4603109"/>
                <a:gd name="connsiteY349" fmla="*/ 0 h 924402"/>
                <a:gd name="connsiteX350" fmla="*/ 2657950 w 4603109"/>
                <a:gd name="connsiteY350" fmla="*/ 0 h 924402"/>
                <a:gd name="connsiteX351" fmla="*/ 2665460 w 4603109"/>
                <a:gd name="connsiteY351" fmla="*/ 0 h 924402"/>
                <a:gd name="connsiteX352" fmla="*/ 2680098 w 4603109"/>
                <a:gd name="connsiteY352" fmla="*/ 0 h 924402"/>
                <a:gd name="connsiteX353" fmla="*/ 2680520 w 4603109"/>
                <a:gd name="connsiteY353" fmla="*/ 0 h 924402"/>
                <a:gd name="connsiteX354" fmla="*/ 2682011 w 4603109"/>
                <a:gd name="connsiteY354" fmla="*/ 0 h 924402"/>
                <a:gd name="connsiteX355" fmla="*/ 2692542 w 4603109"/>
                <a:gd name="connsiteY355" fmla="*/ 0 h 924402"/>
                <a:gd name="connsiteX356" fmla="*/ 2702556 w 4603109"/>
                <a:gd name="connsiteY356" fmla="*/ 0 h 924402"/>
                <a:gd name="connsiteX357" fmla="*/ 2704048 w 4603109"/>
                <a:gd name="connsiteY357" fmla="*/ 0 h 924402"/>
                <a:gd name="connsiteX358" fmla="*/ 2724289 w 4603109"/>
                <a:gd name="connsiteY358" fmla="*/ 0 h 924402"/>
                <a:gd name="connsiteX359" fmla="*/ 2731129 w 4603109"/>
                <a:gd name="connsiteY359" fmla="*/ 0 h 924402"/>
                <a:gd name="connsiteX360" fmla="*/ 2732621 w 4603109"/>
                <a:gd name="connsiteY360" fmla="*/ 0 h 924402"/>
                <a:gd name="connsiteX361" fmla="*/ 2733253 w 4603109"/>
                <a:gd name="connsiteY361" fmla="*/ 0 h 924402"/>
                <a:gd name="connsiteX362" fmla="*/ 2734745 w 4603109"/>
                <a:gd name="connsiteY362" fmla="*/ 0 h 924402"/>
                <a:gd name="connsiteX363" fmla="*/ 2746692 w 4603109"/>
                <a:gd name="connsiteY363" fmla="*/ 0 h 924402"/>
                <a:gd name="connsiteX364" fmla="*/ 2749017 w 4603109"/>
                <a:gd name="connsiteY364" fmla="*/ 0 h 924402"/>
                <a:gd name="connsiteX365" fmla="*/ 2750509 w 4603109"/>
                <a:gd name="connsiteY365" fmla="*/ 0 h 924402"/>
                <a:gd name="connsiteX366" fmla="*/ 2754354 w 4603109"/>
                <a:gd name="connsiteY366" fmla="*/ 0 h 924402"/>
                <a:gd name="connsiteX367" fmla="*/ 2755654 w 4603109"/>
                <a:gd name="connsiteY367" fmla="*/ 0 h 924402"/>
                <a:gd name="connsiteX368" fmla="*/ 2757146 w 4603109"/>
                <a:gd name="connsiteY368" fmla="*/ 0 h 924402"/>
                <a:gd name="connsiteX369" fmla="*/ 2761827 w 4603109"/>
                <a:gd name="connsiteY369" fmla="*/ 0 h 924402"/>
                <a:gd name="connsiteX370" fmla="*/ 2763318 w 4603109"/>
                <a:gd name="connsiteY370" fmla="*/ 0 h 924402"/>
                <a:gd name="connsiteX371" fmla="*/ 2776756 w 4603109"/>
                <a:gd name="connsiteY371" fmla="*/ 0 h 924402"/>
                <a:gd name="connsiteX372" fmla="*/ 2777590 w 4603109"/>
                <a:gd name="connsiteY372" fmla="*/ 0 h 924402"/>
                <a:gd name="connsiteX373" fmla="*/ 2779082 w 4603109"/>
                <a:gd name="connsiteY373" fmla="*/ 0 h 924402"/>
                <a:gd name="connsiteX374" fmla="*/ 2783442 w 4603109"/>
                <a:gd name="connsiteY374" fmla="*/ 0 h 924402"/>
                <a:gd name="connsiteX375" fmla="*/ 2784228 w 4603109"/>
                <a:gd name="connsiteY375" fmla="*/ 0 h 924402"/>
                <a:gd name="connsiteX376" fmla="*/ 2785719 w 4603109"/>
                <a:gd name="connsiteY376" fmla="*/ 0 h 924402"/>
                <a:gd name="connsiteX377" fmla="*/ 2786473 w 4603109"/>
                <a:gd name="connsiteY377" fmla="*/ 0 h 924402"/>
                <a:gd name="connsiteX378" fmla="*/ 2793229 w 4603109"/>
                <a:gd name="connsiteY378" fmla="*/ 0 h 924402"/>
                <a:gd name="connsiteX379" fmla="*/ 2799367 w 4603109"/>
                <a:gd name="connsiteY379" fmla="*/ 0 h 924402"/>
                <a:gd name="connsiteX380" fmla="*/ 2813506 w 4603109"/>
                <a:gd name="connsiteY380" fmla="*/ 0 h 924402"/>
                <a:gd name="connsiteX381" fmla="*/ 2820311 w 4603109"/>
                <a:gd name="connsiteY381" fmla="*/ 0 h 924402"/>
                <a:gd name="connsiteX382" fmla="*/ 2827893 w 4603109"/>
                <a:gd name="connsiteY382" fmla="*/ 0 h 924402"/>
                <a:gd name="connsiteX383" fmla="*/ 2827940 w 4603109"/>
                <a:gd name="connsiteY383" fmla="*/ 0 h 924402"/>
                <a:gd name="connsiteX384" fmla="*/ 2829431 w 4603109"/>
                <a:gd name="connsiteY384" fmla="*/ 0 h 924402"/>
                <a:gd name="connsiteX385" fmla="*/ 2829978 w 4603109"/>
                <a:gd name="connsiteY385" fmla="*/ 0 h 924402"/>
                <a:gd name="connsiteX386" fmla="*/ 2852058 w 4603109"/>
                <a:gd name="connsiteY386" fmla="*/ 0 h 924402"/>
                <a:gd name="connsiteX387" fmla="*/ 2857060 w 4603109"/>
                <a:gd name="connsiteY387" fmla="*/ 0 h 924402"/>
                <a:gd name="connsiteX388" fmla="*/ 2857958 w 4603109"/>
                <a:gd name="connsiteY388" fmla="*/ 0 h 924402"/>
                <a:gd name="connsiteX389" fmla="*/ 2871601 w 4603109"/>
                <a:gd name="connsiteY389" fmla="*/ 0 h 924402"/>
                <a:gd name="connsiteX390" fmla="*/ 2882123 w 4603109"/>
                <a:gd name="connsiteY390" fmla="*/ 0 h 924402"/>
                <a:gd name="connsiteX391" fmla="*/ 2894046 w 4603109"/>
                <a:gd name="connsiteY391" fmla="*/ 0 h 924402"/>
                <a:gd name="connsiteX392" fmla="*/ 2903496 w 4603109"/>
                <a:gd name="connsiteY392" fmla="*/ 0 h 924402"/>
                <a:gd name="connsiteX393" fmla="*/ 2911211 w 4603109"/>
                <a:gd name="connsiteY393" fmla="*/ 0 h 924402"/>
                <a:gd name="connsiteX394" fmla="*/ 2914242 w 4603109"/>
                <a:gd name="connsiteY394" fmla="*/ 0 h 924402"/>
                <a:gd name="connsiteX395" fmla="*/ 2914461 w 4603109"/>
                <a:gd name="connsiteY395" fmla="*/ 0 h 924402"/>
                <a:gd name="connsiteX396" fmla="*/ 2924111 w 4603109"/>
                <a:gd name="connsiteY396" fmla="*/ 0 h 924402"/>
                <a:gd name="connsiteX397" fmla="*/ 2927136 w 4603109"/>
                <a:gd name="connsiteY397" fmla="*/ 0 h 924402"/>
                <a:gd name="connsiteX398" fmla="*/ 2933561 w 4603109"/>
                <a:gd name="connsiteY398" fmla="*/ 0 h 924402"/>
                <a:gd name="connsiteX399" fmla="*/ 2939580 w 4603109"/>
                <a:gd name="connsiteY399" fmla="*/ 0 h 924402"/>
                <a:gd name="connsiteX400" fmla="*/ 2941275 w 4603109"/>
                <a:gd name="connsiteY400" fmla="*/ 0 h 924402"/>
                <a:gd name="connsiteX401" fmla="*/ 2941543 w 4603109"/>
                <a:gd name="connsiteY401" fmla="*/ 0 h 924402"/>
                <a:gd name="connsiteX402" fmla="*/ 2945586 w 4603109"/>
                <a:gd name="connsiteY402" fmla="*/ 0 h 924402"/>
                <a:gd name="connsiteX403" fmla="*/ 2950032 w 4603109"/>
                <a:gd name="connsiteY403" fmla="*/ 0 h 924402"/>
                <a:gd name="connsiteX404" fmla="*/ 2955662 w 4603109"/>
                <a:gd name="connsiteY404" fmla="*/ 0 h 924402"/>
                <a:gd name="connsiteX405" fmla="*/ 2955709 w 4603109"/>
                <a:gd name="connsiteY405" fmla="*/ 0 h 924402"/>
                <a:gd name="connsiteX406" fmla="*/ 2957200 w 4603109"/>
                <a:gd name="connsiteY406" fmla="*/ 0 h 924402"/>
                <a:gd name="connsiteX407" fmla="*/ 2957747 w 4603109"/>
                <a:gd name="connsiteY407" fmla="*/ 0 h 924402"/>
                <a:gd name="connsiteX408" fmla="*/ 2968152 w 4603109"/>
                <a:gd name="connsiteY408" fmla="*/ 0 h 924402"/>
                <a:gd name="connsiteX409" fmla="*/ 2969644 w 4603109"/>
                <a:gd name="connsiteY409" fmla="*/ 0 h 924402"/>
                <a:gd name="connsiteX410" fmla="*/ 2972667 w 4603109"/>
                <a:gd name="connsiteY410" fmla="*/ 0 h 924402"/>
                <a:gd name="connsiteX411" fmla="*/ 2977114 w 4603109"/>
                <a:gd name="connsiteY411" fmla="*/ 0 h 924402"/>
                <a:gd name="connsiteX412" fmla="*/ 2984829 w 4603109"/>
                <a:gd name="connsiteY412" fmla="*/ 0 h 924402"/>
                <a:gd name="connsiteX413" fmla="*/ 2985727 w 4603109"/>
                <a:gd name="connsiteY413" fmla="*/ 0 h 924402"/>
                <a:gd name="connsiteX414" fmla="*/ 2999370 w 4603109"/>
                <a:gd name="connsiteY414" fmla="*/ 0 h 924402"/>
                <a:gd name="connsiteX415" fmla="*/ 3021815 w 4603109"/>
                <a:gd name="connsiteY415" fmla="*/ 0 h 924402"/>
                <a:gd name="connsiteX416" fmla="*/ 3031265 w 4603109"/>
                <a:gd name="connsiteY416" fmla="*/ 0 h 924402"/>
                <a:gd name="connsiteX417" fmla="*/ 3042230 w 4603109"/>
                <a:gd name="connsiteY417" fmla="*/ 0 h 924402"/>
                <a:gd name="connsiteX418" fmla="*/ 3044946 w 4603109"/>
                <a:gd name="connsiteY418" fmla="*/ 0 h 924402"/>
                <a:gd name="connsiteX419" fmla="*/ 3051880 w 4603109"/>
                <a:gd name="connsiteY419" fmla="*/ 0 h 924402"/>
                <a:gd name="connsiteX420" fmla="*/ 3061330 w 4603109"/>
                <a:gd name="connsiteY420" fmla="*/ 0 h 924402"/>
                <a:gd name="connsiteX421" fmla="*/ 3067349 w 4603109"/>
                <a:gd name="connsiteY421" fmla="*/ 0 h 924402"/>
                <a:gd name="connsiteX422" fmla="*/ 3069312 w 4603109"/>
                <a:gd name="connsiteY422" fmla="*/ 0 h 924402"/>
                <a:gd name="connsiteX423" fmla="*/ 3073355 w 4603109"/>
                <a:gd name="connsiteY423" fmla="*/ 0 h 924402"/>
                <a:gd name="connsiteX424" fmla="*/ 3073518 w 4603109"/>
                <a:gd name="connsiteY424" fmla="*/ 0 h 924402"/>
                <a:gd name="connsiteX425" fmla="*/ 3075011 w 4603109"/>
                <a:gd name="connsiteY425" fmla="*/ 0 h 924402"/>
                <a:gd name="connsiteX426" fmla="*/ 3077801 w 4603109"/>
                <a:gd name="connsiteY426" fmla="*/ 0 h 924402"/>
                <a:gd name="connsiteX427" fmla="*/ 3095921 w 4603109"/>
                <a:gd name="connsiteY427" fmla="*/ 0 h 924402"/>
                <a:gd name="connsiteX428" fmla="*/ 3097413 w 4603109"/>
                <a:gd name="connsiteY428" fmla="*/ 0 h 924402"/>
                <a:gd name="connsiteX429" fmla="*/ 3100436 w 4603109"/>
                <a:gd name="connsiteY429" fmla="*/ 0 h 924402"/>
                <a:gd name="connsiteX430" fmla="*/ 3103552 w 4603109"/>
                <a:gd name="connsiteY430" fmla="*/ 0 h 924402"/>
                <a:gd name="connsiteX431" fmla="*/ 3104883 w 4603109"/>
                <a:gd name="connsiteY431" fmla="*/ 0 h 924402"/>
                <a:gd name="connsiteX432" fmla="*/ 3120023 w 4603109"/>
                <a:gd name="connsiteY432" fmla="*/ 0 h 924402"/>
                <a:gd name="connsiteX433" fmla="*/ 3120445 w 4603109"/>
                <a:gd name="connsiteY433" fmla="*/ 0 h 924402"/>
                <a:gd name="connsiteX434" fmla="*/ 3149018 w 4603109"/>
                <a:gd name="connsiteY434" fmla="*/ 0 h 924402"/>
                <a:gd name="connsiteX435" fmla="*/ 3150088 w 4603109"/>
                <a:gd name="connsiteY435" fmla="*/ 0 h 924402"/>
                <a:gd name="connsiteX436" fmla="*/ 3150509 w 4603109"/>
                <a:gd name="connsiteY436" fmla="*/ 0 h 924402"/>
                <a:gd name="connsiteX437" fmla="*/ 3171054 w 4603109"/>
                <a:gd name="connsiteY437" fmla="*/ 0 h 924402"/>
                <a:gd name="connsiteX438" fmla="*/ 3172715 w 4603109"/>
                <a:gd name="connsiteY438" fmla="*/ 0 h 924402"/>
                <a:gd name="connsiteX439" fmla="*/ 3199627 w 4603109"/>
                <a:gd name="connsiteY439" fmla="*/ 0 h 924402"/>
                <a:gd name="connsiteX440" fmla="*/ 3201119 w 4603109"/>
                <a:gd name="connsiteY440" fmla="*/ 0 h 924402"/>
                <a:gd name="connsiteX441" fmla="*/ 3201287 w 4603109"/>
                <a:gd name="connsiteY441" fmla="*/ 0 h 924402"/>
                <a:gd name="connsiteX442" fmla="*/ 3201751 w 4603109"/>
                <a:gd name="connsiteY442" fmla="*/ 0 h 924402"/>
                <a:gd name="connsiteX443" fmla="*/ 3202780 w 4603109"/>
                <a:gd name="connsiteY443" fmla="*/ 0 h 924402"/>
                <a:gd name="connsiteX444" fmla="*/ 3217515 w 4603109"/>
                <a:gd name="connsiteY444" fmla="*/ 0 h 924402"/>
                <a:gd name="connsiteX445" fmla="*/ 3224152 w 4603109"/>
                <a:gd name="connsiteY445" fmla="*/ 0 h 924402"/>
                <a:gd name="connsiteX446" fmla="*/ 3230324 w 4603109"/>
                <a:gd name="connsiteY446" fmla="*/ 0 h 924402"/>
                <a:gd name="connsiteX447" fmla="*/ 3231321 w 4603109"/>
                <a:gd name="connsiteY447" fmla="*/ 0 h 924402"/>
                <a:gd name="connsiteX448" fmla="*/ 3231816 w 4603109"/>
                <a:gd name="connsiteY448" fmla="*/ 0 h 924402"/>
                <a:gd name="connsiteX449" fmla="*/ 3243763 w 4603109"/>
                <a:gd name="connsiteY449" fmla="*/ 0 h 924402"/>
                <a:gd name="connsiteX450" fmla="*/ 3246088 w 4603109"/>
                <a:gd name="connsiteY450" fmla="*/ 0 h 924402"/>
                <a:gd name="connsiteX451" fmla="*/ 3247580 w 4603109"/>
                <a:gd name="connsiteY451" fmla="*/ 0 h 924402"/>
                <a:gd name="connsiteX452" fmla="*/ 3247792 w 4603109"/>
                <a:gd name="connsiteY452" fmla="*/ 0 h 924402"/>
                <a:gd name="connsiteX453" fmla="*/ 3248214 w 4603109"/>
                <a:gd name="connsiteY453" fmla="*/ 0 h 924402"/>
                <a:gd name="connsiteX454" fmla="*/ 3252725 w 4603109"/>
                <a:gd name="connsiteY454" fmla="*/ 0 h 924402"/>
                <a:gd name="connsiteX455" fmla="*/ 3254217 w 4603109"/>
                <a:gd name="connsiteY455" fmla="*/ 0 h 924402"/>
                <a:gd name="connsiteX456" fmla="*/ 3260235 w 4603109"/>
                <a:gd name="connsiteY456" fmla="*/ 0 h 924402"/>
                <a:gd name="connsiteX457" fmla="*/ 3276787 w 4603109"/>
                <a:gd name="connsiteY457" fmla="*/ 0 h 924402"/>
                <a:gd name="connsiteX458" fmla="*/ 3277857 w 4603109"/>
                <a:gd name="connsiteY458" fmla="*/ 0 h 924402"/>
                <a:gd name="connsiteX459" fmla="*/ 3278278 w 4603109"/>
                <a:gd name="connsiteY459" fmla="*/ 0 h 924402"/>
                <a:gd name="connsiteX460" fmla="*/ 3290300 w 4603109"/>
                <a:gd name="connsiteY460" fmla="*/ 0 h 924402"/>
                <a:gd name="connsiteX461" fmla="*/ 3298823 w 4603109"/>
                <a:gd name="connsiteY461" fmla="*/ 0 h 924402"/>
                <a:gd name="connsiteX462" fmla="*/ 3327396 w 4603109"/>
                <a:gd name="connsiteY462" fmla="*/ 0 h 924402"/>
                <a:gd name="connsiteX463" fmla="*/ 3328888 w 4603109"/>
                <a:gd name="connsiteY463" fmla="*/ 0 h 924402"/>
                <a:gd name="connsiteX464" fmla="*/ 3329520 w 4603109"/>
                <a:gd name="connsiteY464" fmla="*/ 0 h 924402"/>
                <a:gd name="connsiteX465" fmla="*/ 3345284 w 4603109"/>
                <a:gd name="connsiteY465" fmla="*/ 0 h 924402"/>
                <a:gd name="connsiteX466" fmla="*/ 3349129 w 4603109"/>
                <a:gd name="connsiteY466" fmla="*/ 0 h 924402"/>
                <a:gd name="connsiteX467" fmla="*/ 3351921 w 4603109"/>
                <a:gd name="connsiteY467" fmla="*/ 0 h 924402"/>
                <a:gd name="connsiteX468" fmla="*/ 3358093 w 4603109"/>
                <a:gd name="connsiteY468" fmla="*/ 0 h 924402"/>
                <a:gd name="connsiteX469" fmla="*/ 3359585 w 4603109"/>
                <a:gd name="connsiteY469" fmla="*/ 0 h 924402"/>
                <a:gd name="connsiteX470" fmla="*/ 3371532 w 4603109"/>
                <a:gd name="connsiteY470" fmla="*/ 0 h 924402"/>
                <a:gd name="connsiteX471" fmla="*/ 3373857 w 4603109"/>
                <a:gd name="connsiteY471" fmla="*/ 0 h 924402"/>
                <a:gd name="connsiteX472" fmla="*/ 3375349 w 4603109"/>
                <a:gd name="connsiteY472" fmla="*/ 0 h 924402"/>
                <a:gd name="connsiteX473" fmla="*/ 3380494 w 4603109"/>
                <a:gd name="connsiteY473" fmla="*/ 0 h 924402"/>
                <a:gd name="connsiteX474" fmla="*/ 3381986 w 4603109"/>
                <a:gd name="connsiteY474" fmla="*/ 0 h 924402"/>
                <a:gd name="connsiteX475" fmla="*/ 3388004 w 4603109"/>
                <a:gd name="connsiteY475" fmla="*/ 0 h 924402"/>
                <a:gd name="connsiteX476" fmla="*/ 3408282 w 4603109"/>
                <a:gd name="connsiteY476" fmla="*/ 0 h 924402"/>
                <a:gd name="connsiteX477" fmla="*/ 3418069 w 4603109"/>
                <a:gd name="connsiteY477" fmla="*/ 0 h 924402"/>
                <a:gd name="connsiteX478" fmla="*/ 3424207 w 4603109"/>
                <a:gd name="connsiteY478" fmla="*/ 0 h 924402"/>
                <a:gd name="connsiteX479" fmla="*/ 3424753 w 4603109"/>
                <a:gd name="connsiteY479" fmla="*/ 0 h 924402"/>
                <a:gd name="connsiteX480" fmla="*/ 3452733 w 4603109"/>
                <a:gd name="connsiteY480" fmla="*/ 0 h 924402"/>
                <a:gd name="connsiteX481" fmla="*/ 3454818 w 4603109"/>
                <a:gd name="connsiteY481" fmla="*/ 0 h 924402"/>
                <a:gd name="connsiteX482" fmla="*/ 3476898 w 4603109"/>
                <a:gd name="connsiteY482" fmla="*/ 0 h 924402"/>
                <a:gd name="connsiteX483" fmla="*/ 3496441 w 4603109"/>
                <a:gd name="connsiteY483" fmla="*/ 0 h 924402"/>
                <a:gd name="connsiteX484" fmla="*/ 3509236 w 4603109"/>
                <a:gd name="connsiteY484" fmla="*/ 0 h 924402"/>
                <a:gd name="connsiteX485" fmla="*/ 3518886 w 4603109"/>
                <a:gd name="connsiteY485" fmla="*/ 0 h 924402"/>
                <a:gd name="connsiteX486" fmla="*/ 3528336 w 4603109"/>
                <a:gd name="connsiteY486" fmla="*/ 0 h 924402"/>
                <a:gd name="connsiteX487" fmla="*/ 3536051 w 4603109"/>
                <a:gd name="connsiteY487" fmla="*/ 0 h 924402"/>
                <a:gd name="connsiteX488" fmla="*/ 3539301 w 4603109"/>
                <a:gd name="connsiteY488" fmla="*/ 0 h 924402"/>
                <a:gd name="connsiteX489" fmla="*/ 3540361 w 4603109"/>
                <a:gd name="connsiteY489" fmla="*/ 0 h 924402"/>
                <a:gd name="connsiteX490" fmla="*/ 3544807 w 4603109"/>
                <a:gd name="connsiteY490" fmla="*/ 0 h 924402"/>
                <a:gd name="connsiteX491" fmla="*/ 3551976 w 4603109"/>
                <a:gd name="connsiteY491" fmla="*/ 0 h 924402"/>
                <a:gd name="connsiteX492" fmla="*/ 3552522 w 4603109"/>
                <a:gd name="connsiteY492" fmla="*/ 0 h 924402"/>
                <a:gd name="connsiteX493" fmla="*/ 3564420 w 4603109"/>
                <a:gd name="connsiteY493" fmla="*/ 0 h 924402"/>
                <a:gd name="connsiteX494" fmla="*/ 3570426 w 4603109"/>
                <a:gd name="connsiteY494" fmla="*/ 0 h 924402"/>
                <a:gd name="connsiteX495" fmla="*/ 3574872 w 4603109"/>
                <a:gd name="connsiteY495" fmla="*/ 0 h 924402"/>
                <a:gd name="connsiteX496" fmla="*/ 3580502 w 4603109"/>
                <a:gd name="connsiteY496" fmla="*/ 0 h 924402"/>
                <a:gd name="connsiteX497" fmla="*/ 3582587 w 4603109"/>
                <a:gd name="connsiteY497" fmla="*/ 0 h 924402"/>
                <a:gd name="connsiteX498" fmla="*/ 3624210 w 4603109"/>
                <a:gd name="connsiteY498" fmla="*/ 0 h 924402"/>
                <a:gd name="connsiteX499" fmla="*/ 3637005 w 4603109"/>
                <a:gd name="connsiteY499" fmla="*/ 0 h 924402"/>
                <a:gd name="connsiteX500" fmla="*/ 3646655 w 4603109"/>
                <a:gd name="connsiteY500" fmla="*/ 0 h 924402"/>
                <a:gd name="connsiteX501" fmla="*/ 3656105 w 4603109"/>
                <a:gd name="connsiteY501" fmla="*/ 0 h 924402"/>
                <a:gd name="connsiteX502" fmla="*/ 3667070 w 4603109"/>
                <a:gd name="connsiteY502" fmla="*/ 0 h 924402"/>
                <a:gd name="connsiteX503" fmla="*/ 3668130 w 4603109"/>
                <a:gd name="connsiteY503" fmla="*/ 0 h 924402"/>
                <a:gd name="connsiteX504" fmla="*/ 3669786 w 4603109"/>
                <a:gd name="connsiteY504" fmla="*/ 0 h 924402"/>
                <a:gd name="connsiteX505" fmla="*/ 3672576 w 4603109"/>
                <a:gd name="connsiteY505" fmla="*/ 0 h 924402"/>
                <a:gd name="connsiteX506" fmla="*/ 3692189 w 4603109"/>
                <a:gd name="connsiteY506" fmla="*/ 0 h 924402"/>
                <a:gd name="connsiteX507" fmla="*/ 3698195 w 4603109"/>
                <a:gd name="connsiteY507" fmla="*/ 0 h 924402"/>
                <a:gd name="connsiteX508" fmla="*/ 3702641 w 4603109"/>
                <a:gd name="connsiteY508" fmla="*/ 0 h 924402"/>
                <a:gd name="connsiteX509" fmla="*/ 3744863 w 4603109"/>
                <a:gd name="connsiteY509" fmla="*/ 0 h 924402"/>
                <a:gd name="connsiteX510" fmla="*/ 3745285 w 4603109"/>
                <a:gd name="connsiteY510" fmla="*/ 0 h 924402"/>
                <a:gd name="connsiteX511" fmla="*/ 3795894 w 4603109"/>
                <a:gd name="connsiteY511" fmla="*/ 0 h 924402"/>
                <a:gd name="connsiteX512" fmla="*/ 3797555 w 4603109"/>
                <a:gd name="connsiteY512" fmla="*/ 0 h 924402"/>
                <a:gd name="connsiteX513" fmla="*/ 3826591 w 4603109"/>
                <a:gd name="connsiteY513" fmla="*/ 0 h 924402"/>
                <a:gd name="connsiteX514" fmla="*/ 3842355 w 4603109"/>
                <a:gd name="connsiteY514" fmla="*/ 0 h 924402"/>
                <a:gd name="connsiteX515" fmla="*/ 3848992 w 4603109"/>
                <a:gd name="connsiteY515" fmla="*/ 0 h 924402"/>
                <a:gd name="connsiteX516" fmla="*/ 3872632 w 4603109"/>
                <a:gd name="connsiteY516" fmla="*/ 0 h 924402"/>
                <a:gd name="connsiteX517" fmla="*/ 3873054 w 4603109"/>
                <a:gd name="connsiteY517" fmla="*/ 0 h 924402"/>
                <a:gd name="connsiteX518" fmla="*/ 3885075 w 4603109"/>
                <a:gd name="connsiteY518" fmla="*/ 0 h 924402"/>
                <a:gd name="connsiteX519" fmla="*/ 3923663 w 4603109"/>
                <a:gd name="connsiteY519" fmla="*/ 0 h 924402"/>
                <a:gd name="connsiteX520" fmla="*/ 3954360 w 4603109"/>
                <a:gd name="connsiteY520" fmla="*/ 0 h 924402"/>
                <a:gd name="connsiteX521" fmla="*/ 3970124 w 4603109"/>
                <a:gd name="connsiteY521" fmla="*/ 0 h 924402"/>
                <a:gd name="connsiteX522" fmla="*/ 3976761 w 4603109"/>
                <a:gd name="connsiteY522" fmla="*/ 0 h 924402"/>
                <a:gd name="connsiteX523" fmla="*/ 4012844 w 4603109"/>
                <a:gd name="connsiteY523" fmla="*/ 0 h 924402"/>
                <a:gd name="connsiteX524" fmla="*/ 4049593 w 4603109"/>
                <a:gd name="connsiteY524" fmla="*/ 0 h 924402"/>
                <a:gd name="connsiteX525" fmla="*/ 4169647 w 4603109"/>
                <a:gd name="connsiteY525" fmla="*/ 0 h 924402"/>
                <a:gd name="connsiteX526" fmla="*/ 4177362 w 4603109"/>
                <a:gd name="connsiteY526" fmla="*/ 0 h 924402"/>
                <a:gd name="connsiteX527" fmla="*/ 4297416 w 4603109"/>
                <a:gd name="connsiteY527" fmla="*/ 0 h 924402"/>
                <a:gd name="connsiteX528" fmla="*/ 4379339 w 4603109"/>
                <a:gd name="connsiteY528" fmla="*/ 47054 h 924402"/>
                <a:gd name="connsiteX529" fmla="*/ 4591731 w 4603109"/>
                <a:gd name="connsiteY529" fmla="*/ 415146 h 924402"/>
                <a:gd name="connsiteX530" fmla="*/ 4591731 w 4603109"/>
                <a:gd name="connsiteY530" fmla="*/ 509257 h 924402"/>
                <a:gd name="connsiteX531" fmla="*/ 4379339 w 4603109"/>
                <a:gd name="connsiteY531" fmla="*/ 877348 h 924402"/>
                <a:gd name="connsiteX532" fmla="*/ 4297416 w 4603109"/>
                <a:gd name="connsiteY532" fmla="*/ 924402 h 924402"/>
                <a:gd name="connsiteX533" fmla="*/ 4169647 w 4603109"/>
                <a:gd name="connsiteY533" fmla="*/ 924402 h 924402"/>
                <a:gd name="connsiteX534" fmla="*/ 3976761 w 4603109"/>
                <a:gd name="connsiteY534" fmla="*/ 924402 h 924402"/>
                <a:gd name="connsiteX535" fmla="*/ 3872632 w 4603109"/>
                <a:gd name="connsiteY535" fmla="*/ 924402 h 924402"/>
                <a:gd name="connsiteX536" fmla="*/ 3848992 w 4603109"/>
                <a:gd name="connsiteY536" fmla="*/ 924402 h 924402"/>
                <a:gd name="connsiteX537" fmla="*/ 3744863 w 4603109"/>
                <a:gd name="connsiteY537" fmla="*/ 924402 h 924402"/>
                <a:gd name="connsiteX538" fmla="*/ 3702641 w 4603109"/>
                <a:gd name="connsiteY538" fmla="*/ 924402 h 924402"/>
                <a:gd name="connsiteX539" fmla="*/ 3672576 w 4603109"/>
                <a:gd name="connsiteY539" fmla="*/ 924402 h 924402"/>
                <a:gd name="connsiteX540" fmla="*/ 3656105 w 4603109"/>
                <a:gd name="connsiteY540" fmla="*/ 924402 h 924402"/>
                <a:gd name="connsiteX541" fmla="*/ 3574872 w 4603109"/>
                <a:gd name="connsiteY541" fmla="*/ 924402 h 924402"/>
                <a:gd name="connsiteX542" fmla="*/ 3551976 w 4603109"/>
                <a:gd name="connsiteY542" fmla="*/ 924402 h 924402"/>
                <a:gd name="connsiteX543" fmla="*/ 3544807 w 4603109"/>
                <a:gd name="connsiteY543" fmla="*/ 924402 h 924402"/>
                <a:gd name="connsiteX544" fmla="*/ 3528336 w 4603109"/>
                <a:gd name="connsiteY544" fmla="*/ 924402 h 924402"/>
                <a:gd name="connsiteX545" fmla="*/ 3424207 w 4603109"/>
                <a:gd name="connsiteY545" fmla="*/ 924402 h 924402"/>
                <a:gd name="connsiteX546" fmla="*/ 3381986 w 4603109"/>
                <a:gd name="connsiteY546" fmla="*/ 924402 h 924402"/>
                <a:gd name="connsiteX547" fmla="*/ 3380494 w 4603109"/>
                <a:gd name="connsiteY547" fmla="*/ 924402 h 924402"/>
                <a:gd name="connsiteX548" fmla="*/ 3351921 w 4603109"/>
                <a:gd name="connsiteY548" fmla="*/ 924402 h 924402"/>
                <a:gd name="connsiteX549" fmla="*/ 3277857 w 4603109"/>
                <a:gd name="connsiteY549" fmla="*/ 924402 h 924402"/>
                <a:gd name="connsiteX550" fmla="*/ 3254217 w 4603109"/>
                <a:gd name="connsiteY550" fmla="*/ 924402 h 924402"/>
                <a:gd name="connsiteX551" fmla="*/ 3252725 w 4603109"/>
                <a:gd name="connsiteY551" fmla="*/ 924402 h 924402"/>
                <a:gd name="connsiteX552" fmla="*/ 3247792 w 4603109"/>
                <a:gd name="connsiteY552" fmla="*/ 924402 h 924402"/>
                <a:gd name="connsiteX553" fmla="*/ 3231321 w 4603109"/>
                <a:gd name="connsiteY553" fmla="*/ 924402 h 924402"/>
                <a:gd name="connsiteX554" fmla="*/ 3224152 w 4603109"/>
                <a:gd name="connsiteY554" fmla="*/ 924402 h 924402"/>
                <a:gd name="connsiteX555" fmla="*/ 3150088 w 4603109"/>
                <a:gd name="connsiteY555" fmla="*/ 924402 h 924402"/>
                <a:gd name="connsiteX556" fmla="*/ 3120023 w 4603109"/>
                <a:gd name="connsiteY556" fmla="*/ 924402 h 924402"/>
                <a:gd name="connsiteX557" fmla="*/ 3104883 w 4603109"/>
                <a:gd name="connsiteY557" fmla="*/ 924402 h 924402"/>
                <a:gd name="connsiteX558" fmla="*/ 3103552 w 4603109"/>
                <a:gd name="connsiteY558" fmla="*/ 924402 h 924402"/>
                <a:gd name="connsiteX559" fmla="*/ 3077801 w 4603109"/>
                <a:gd name="connsiteY559" fmla="*/ 924402 h 924402"/>
                <a:gd name="connsiteX560" fmla="*/ 3061330 w 4603109"/>
                <a:gd name="connsiteY560" fmla="*/ 924402 h 924402"/>
                <a:gd name="connsiteX561" fmla="*/ 3031265 w 4603109"/>
                <a:gd name="connsiteY561" fmla="*/ 924402 h 924402"/>
                <a:gd name="connsiteX562" fmla="*/ 2977114 w 4603109"/>
                <a:gd name="connsiteY562" fmla="*/ 924402 h 924402"/>
                <a:gd name="connsiteX563" fmla="*/ 2957200 w 4603109"/>
                <a:gd name="connsiteY563" fmla="*/ 924402 h 924402"/>
                <a:gd name="connsiteX564" fmla="*/ 2955709 w 4603109"/>
                <a:gd name="connsiteY564" fmla="*/ 924402 h 924402"/>
                <a:gd name="connsiteX565" fmla="*/ 2950032 w 4603109"/>
                <a:gd name="connsiteY565" fmla="*/ 924402 h 924402"/>
                <a:gd name="connsiteX566" fmla="*/ 2933561 w 4603109"/>
                <a:gd name="connsiteY566" fmla="*/ 924402 h 924402"/>
                <a:gd name="connsiteX567" fmla="*/ 2927136 w 4603109"/>
                <a:gd name="connsiteY567" fmla="*/ 924402 h 924402"/>
                <a:gd name="connsiteX568" fmla="*/ 2903496 w 4603109"/>
                <a:gd name="connsiteY568" fmla="*/ 924402 h 924402"/>
                <a:gd name="connsiteX569" fmla="*/ 2829431 w 4603109"/>
                <a:gd name="connsiteY569" fmla="*/ 924402 h 924402"/>
                <a:gd name="connsiteX570" fmla="*/ 2827940 w 4603109"/>
                <a:gd name="connsiteY570" fmla="*/ 924402 h 924402"/>
                <a:gd name="connsiteX571" fmla="*/ 2799367 w 4603109"/>
                <a:gd name="connsiteY571" fmla="*/ 924402 h 924402"/>
                <a:gd name="connsiteX572" fmla="*/ 2785719 w 4603109"/>
                <a:gd name="connsiteY572" fmla="*/ 924402 h 924402"/>
                <a:gd name="connsiteX573" fmla="*/ 2784228 w 4603109"/>
                <a:gd name="connsiteY573" fmla="*/ 924402 h 924402"/>
                <a:gd name="connsiteX574" fmla="*/ 2757146 w 4603109"/>
                <a:gd name="connsiteY574" fmla="*/ 924402 h 924402"/>
                <a:gd name="connsiteX575" fmla="*/ 2755654 w 4603109"/>
                <a:gd name="connsiteY575" fmla="*/ 924402 h 924402"/>
                <a:gd name="connsiteX576" fmla="*/ 2680098 w 4603109"/>
                <a:gd name="connsiteY576" fmla="*/ 924402 h 924402"/>
                <a:gd name="connsiteX577" fmla="*/ 2657950 w 4603109"/>
                <a:gd name="connsiteY577" fmla="*/ 924402 h 924402"/>
                <a:gd name="connsiteX578" fmla="*/ 2656459 w 4603109"/>
                <a:gd name="connsiteY578" fmla="*/ 924402 h 924402"/>
                <a:gd name="connsiteX579" fmla="*/ 2653017 w 4603109"/>
                <a:gd name="connsiteY579" fmla="*/ 924402 h 924402"/>
                <a:gd name="connsiteX580" fmla="*/ 2636545 w 4603109"/>
                <a:gd name="connsiteY580" fmla="*/ 924402 h 924402"/>
                <a:gd name="connsiteX581" fmla="*/ 2629377 w 4603109"/>
                <a:gd name="connsiteY581" fmla="*/ 924402 h 924402"/>
                <a:gd name="connsiteX582" fmla="*/ 2627885 w 4603109"/>
                <a:gd name="connsiteY582" fmla="*/ 924402 h 924402"/>
                <a:gd name="connsiteX583" fmla="*/ 2606481 w 4603109"/>
                <a:gd name="connsiteY583" fmla="*/ 924402 h 924402"/>
                <a:gd name="connsiteX584" fmla="*/ 2552329 w 4603109"/>
                <a:gd name="connsiteY584" fmla="*/ 924402 h 924402"/>
                <a:gd name="connsiteX585" fmla="*/ 2525248 w 4603109"/>
                <a:gd name="connsiteY585" fmla="*/ 924402 h 924402"/>
                <a:gd name="connsiteX586" fmla="*/ 2510108 w 4603109"/>
                <a:gd name="connsiteY586" fmla="*/ 924402 h 924402"/>
                <a:gd name="connsiteX587" fmla="*/ 2508776 w 4603109"/>
                <a:gd name="connsiteY587" fmla="*/ 924402 h 924402"/>
                <a:gd name="connsiteX588" fmla="*/ 2480043 w 4603109"/>
                <a:gd name="connsiteY588" fmla="*/ 924402 h 924402"/>
                <a:gd name="connsiteX589" fmla="*/ 2478712 w 4603109"/>
                <a:gd name="connsiteY589" fmla="*/ 924402 h 924402"/>
                <a:gd name="connsiteX590" fmla="*/ 2463572 w 4603109"/>
                <a:gd name="connsiteY590" fmla="*/ 924402 h 924402"/>
                <a:gd name="connsiteX591" fmla="*/ 2436490 w 4603109"/>
                <a:gd name="connsiteY591" fmla="*/ 924402 h 924402"/>
                <a:gd name="connsiteX592" fmla="*/ 2382339 w 4603109"/>
                <a:gd name="connsiteY592" fmla="*/ 924402 h 924402"/>
                <a:gd name="connsiteX593" fmla="*/ 2360934 w 4603109"/>
                <a:gd name="connsiteY593" fmla="*/ 924402 h 924402"/>
                <a:gd name="connsiteX594" fmla="*/ 2359443 w 4603109"/>
                <a:gd name="connsiteY594" fmla="*/ 924402 h 924402"/>
                <a:gd name="connsiteX595" fmla="*/ 2352274 w 4603109"/>
                <a:gd name="connsiteY595" fmla="*/ 924402 h 924402"/>
                <a:gd name="connsiteX596" fmla="*/ 2335803 w 4603109"/>
                <a:gd name="connsiteY596" fmla="*/ 924402 h 924402"/>
                <a:gd name="connsiteX597" fmla="*/ 2332360 w 4603109"/>
                <a:gd name="connsiteY597" fmla="*/ 924402 h 924402"/>
                <a:gd name="connsiteX598" fmla="*/ 2332328 w 4603109"/>
                <a:gd name="connsiteY598" fmla="*/ 924402 h 924402"/>
                <a:gd name="connsiteX599" fmla="*/ 2330869 w 4603109"/>
                <a:gd name="connsiteY599" fmla="*/ 924402 h 924402"/>
                <a:gd name="connsiteX600" fmla="*/ 2308721 w 4603109"/>
                <a:gd name="connsiteY600" fmla="*/ 924402 h 924402"/>
                <a:gd name="connsiteX601" fmla="*/ 2233165 w 4603109"/>
                <a:gd name="connsiteY601" fmla="*/ 924402 h 924402"/>
                <a:gd name="connsiteX602" fmla="*/ 2231674 w 4603109"/>
                <a:gd name="connsiteY602" fmla="*/ 924402 h 924402"/>
                <a:gd name="connsiteX603" fmla="*/ 2204591 w 4603109"/>
                <a:gd name="connsiteY603" fmla="*/ 924402 h 924402"/>
                <a:gd name="connsiteX604" fmla="*/ 2204559 w 4603109"/>
                <a:gd name="connsiteY604" fmla="*/ 924402 h 924402"/>
                <a:gd name="connsiteX605" fmla="*/ 2203100 w 4603109"/>
                <a:gd name="connsiteY605" fmla="*/ 924402 h 924402"/>
                <a:gd name="connsiteX606" fmla="*/ 2189452 w 4603109"/>
                <a:gd name="connsiteY606" fmla="*/ 924402 h 924402"/>
                <a:gd name="connsiteX607" fmla="*/ 2160879 w 4603109"/>
                <a:gd name="connsiteY607" fmla="*/ 924402 h 924402"/>
                <a:gd name="connsiteX608" fmla="*/ 2159388 w 4603109"/>
                <a:gd name="connsiteY608" fmla="*/ 924402 h 924402"/>
                <a:gd name="connsiteX609" fmla="*/ 2085323 w 4603109"/>
                <a:gd name="connsiteY609" fmla="*/ 924402 h 924402"/>
                <a:gd name="connsiteX610" fmla="*/ 2077294 w 4603109"/>
                <a:gd name="connsiteY610" fmla="*/ 924402 h 924402"/>
                <a:gd name="connsiteX611" fmla="*/ 2061683 w 4603109"/>
                <a:gd name="connsiteY611" fmla="*/ 924402 h 924402"/>
                <a:gd name="connsiteX612" fmla="*/ 2055258 w 4603109"/>
                <a:gd name="connsiteY612" fmla="*/ 924402 h 924402"/>
                <a:gd name="connsiteX613" fmla="*/ 2038787 w 4603109"/>
                <a:gd name="connsiteY613" fmla="*/ 924402 h 924402"/>
                <a:gd name="connsiteX614" fmla="*/ 2033110 w 4603109"/>
                <a:gd name="connsiteY614" fmla="*/ 924402 h 924402"/>
                <a:gd name="connsiteX615" fmla="*/ 2031619 w 4603109"/>
                <a:gd name="connsiteY615" fmla="*/ 924402 h 924402"/>
                <a:gd name="connsiteX616" fmla="*/ 2011705 w 4603109"/>
                <a:gd name="connsiteY616" fmla="*/ 924402 h 924402"/>
                <a:gd name="connsiteX617" fmla="*/ 1957554 w 4603109"/>
                <a:gd name="connsiteY617" fmla="*/ 924402 h 924402"/>
                <a:gd name="connsiteX618" fmla="*/ 1949525 w 4603109"/>
                <a:gd name="connsiteY618" fmla="*/ 924402 h 924402"/>
                <a:gd name="connsiteX619" fmla="*/ 1927489 w 4603109"/>
                <a:gd name="connsiteY619" fmla="*/ 924402 h 924402"/>
                <a:gd name="connsiteX620" fmla="*/ 1911018 w 4603109"/>
                <a:gd name="connsiteY620" fmla="*/ 924402 h 924402"/>
                <a:gd name="connsiteX621" fmla="*/ 1907543 w 4603109"/>
                <a:gd name="connsiteY621" fmla="*/ 924402 h 924402"/>
                <a:gd name="connsiteX622" fmla="*/ 1885268 w 4603109"/>
                <a:gd name="connsiteY622" fmla="*/ 924402 h 924402"/>
                <a:gd name="connsiteX623" fmla="*/ 1883936 w 4603109"/>
                <a:gd name="connsiteY623" fmla="*/ 924402 h 924402"/>
                <a:gd name="connsiteX624" fmla="*/ 1868796 w 4603109"/>
                <a:gd name="connsiteY624" fmla="*/ 924402 h 924402"/>
                <a:gd name="connsiteX625" fmla="*/ 1838732 w 4603109"/>
                <a:gd name="connsiteY625" fmla="*/ 924402 h 924402"/>
                <a:gd name="connsiteX626" fmla="*/ 1779774 w 4603109"/>
                <a:gd name="connsiteY626" fmla="*/ 924402 h 924402"/>
                <a:gd name="connsiteX627" fmla="*/ 1764668 w 4603109"/>
                <a:gd name="connsiteY627" fmla="*/ 924402 h 924402"/>
                <a:gd name="connsiteX628" fmla="*/ 1757499 w 4603109"/>
                <a:gd name="connsiteY628" fmla="*/ 924402 h 924402"/>
                <a:gd name="connsiteX629" fmla="*/ 1741027 w 4603109"/>
                <a:gd name="connsiteY629" fmla="*/ 924402 h 924402"/>
                <a:gd name="connsiteX630" fmla="*/ 1737552 w 4603109"/>
                <a:gd name="connsiteY630" fmla="*/ 924402 h 924402"/>
                <a:gd name="connsiteX631" fmla="*/ 1736094 w 4603109"/>
                <a:gd name="connsiteY631" fmla="*/ 924402 h 924402"/>
                <a:gd name="connsiteX632" fmla="*/ 1734603 w 4603109"/>
                <a:gd name="connsiteY632" fmla="*/ 924402 h 924402"/>
                <a:gd name="connsiteX633" fmla="*/ 1710963 w 4603109"/>
                <a:gd name="connsiteY633" fmla="*/ 924402 h 924402"/>
                <a:gd name="connsiteX634" fmla="*/ 1707488 w 4603109"/>
                <a:gd name="connsiteY634" fmla="*/ 924402 h 924402"/>
                <a:gd name="connsiteX635" fmla="*/ 1652509 w 4603109"/>
                <a:gd name="connsiteY635" fmla="*/ 924402 h 924402"/>
                <a:gd name="connsiteX636" fmla="*/ 1636899 w 4603109"/>
                <a:gd name="connsiteY636" fmla="*/ 924402 h 924402"/>
                <a:gd name="connsiteX637" fmla="*/ 1609783 w 4603109"/>
                <a:gd name="connsiteY637" fmla="*/ 924402 h 924402"/>
                <a:gd name="connsiteX638" fmla="*/ 1608325 w 4603109"/>
                <a:gd name="connsiteY638" fmla="*/ 924402 h 924402"/>
                <a:gd name="connsiteX639" fmla="*/ 1606834 w 4603109"/>
                <a:gd name="connsiteY639" fmla="*/ 924402 h 924402"/>
                <a:gd name="connsiteX640" fmla="*/ 1579719 w 4603109"/>
                <a:gd name="connsiteY640" fmla="*/ 924402 h 924402"/>
                <a:gd name="connsiteX641" fmla="*/ 1564612 w 4603109"/>
                <a:gd name="connsiteY641" fmla="*/ 924402 h 924402"/>
                <a:gd name="connsiteX642" fmla="*/ 1524740 w 4603109"/>
                <a:gd name="connsiteY642" fmla="*/ 924402 h 924402"/>
                <a:gd name="connsiteX643" fmla="*/ 1482518 w 4603109"/>
                <a:gd name="connsiteY643" fmla="*/ 924402 h 924402"/>
                <a:gd name="connsiteX644" fmla="*/ 1460483 w 4603109"/>
                <a:gd name="connsiteY644" fmla="*/ 924402 h 924402"/>
                <a:gd name="connsiteX645" fmla="*/ 1452454 w 4603109"/>
                <a:gd name="connsiteY645" fmla="*/ 924402 h 924402"/>
                <a:gd name="connsiteX646" fmla="*/ 1444011 w 4603109"/>
                <a:gd name="connsiteY646" fmla="*/ 924402 h 924402"/>
                <a:gd name="connsiteX647" fmla="*/ 1436843 w 4603109"/>
                <a:gd name="connsiteY647" fmla="*/ 924402 h 924402"/>
                <a:gd name="connsiteX648" fmla="*/ 1413947 w 4603109"/>
                <a:gd name="connsiteY648" fmla="*/ 924402 h 924402"/>
                <a:gd name="connsiteX649" fmla="*/ 1354749 w 4603109"/>
                <a:gd name="connsiteY649" fmla="*/ 924402 h 924402"/>
                <a:gd name="connsiteX650" fmla="*/ 1332714 w 4603109"/>
                <a:gd name="connsiteY650" fmla="*/ 924402 h 924402"/>
                <a:gd name="connsiteX651" fmla="*/ 1324685 w 4603109"/>
                <a:gd name="connsiteY651" fmla="*/ 924402 h 924402"/>
                <a:gd name="connsiteX652" fmla="*/ 1316242 w 4603109"/>
                <a:gd name="connsiteY652" fmla="*/ 924402 h 924402"/>
                <a:gd name="connsiteX653" fmla="*/ 1312767 w 4603109"/>
                <a:gd name="connsiteY653" fmla="*/ 924402 h 924402"/>
                <a:gd name="connsiteX654" fmla="*/ 1286178 w 4603109"/>
                <a:gd name="connsiteY654" fmla="*/ 924402 h 924402"/>
                <a:gd name="connsiteX655" fmla="*/ 1282703 w 4603109"/>
                <a:gd name="connsiteY655" fmla="*/ 924402 h 924402"/>
                <a:gd name="connsiteX656" fmla="*/ 1243956 w 4603109"/>
                <a:gd name="connsiteY656" fmla="*/ 924402 h 924402"/>
                <a:gd name="connsiteX657" fmla="*/ 1184998 w 4603109"/>
                <a:gd name="connsiteY657" fmla="*/ 924402 h 924402"/>
                <a:gd name="connsiteX658" fmla="*/ 1154934 w 4603109"/>
                <a:gd name="connsiteY658" fmla="*/ 924402 h 924402"/>
                <a:gd name="connsiteX659" fmla="*/ 1139828 w 4603109"/>
                <a:gd name="connsiteY659" fmla="*/ 924402 h 924402"/>
                <a:gd name="connsiteX660" fmla="*/ 1116187 w 4603109"/>
                <a:gd name="connsiteY660" fmla="*/ 924402 h 924402"/>
                <a:gd name="connsiteX661" fmla="*/ 1112712 w 4603109"/>
                <a:gd name="connsiteY661" fmla="*/ 924402 h 924402"/>
                <a:gd name="connsiteX662" fmla="*/ 1057734 w 4603109"/>
                <a:gd name="connsiteY662" fmla="*/ 924402 h 924402"/>
                <a:gd name="connsiteX663" fmla="*/ 1027669 w 4603109"/>
                <a:gd name="connsiteY663" fmla="*/ 924402 h 924402"/>
                <a:gd name="connsiteX664" fmla="*/ 1012059 w 4603109"/>
                <a:gd name="connsiteY664" fmla="*/ 924402 h 924402"/>
                <a:gd name="connsiteX665" fmla="*/ 984943 w 4603109"/>
                <a:gd name="connsiteY665" fmla="*/ 924402 h 924402"/>
                <a:gd name="connsiteX666" fmla="*/ 929965 w 4603109"/>
                <a:gd name="connsiteY666" fmla="*/ 924402 h 924402"/>
                <a:gd name="connsiteX667" fmla="*/ 899900 w 4603109"/>
                <a:gd name="connsiteY667" fmla="*/ 924402 h 924402"/>
                <a:gd name="connsiteX668" fmla="*/ 857678 w 4603109"/>
                <a:gd name="connsiteY668" fmla="*/ 924402 h 924402"/>
                <a:gd name="connsiteX669" fmla="*/ 819171 w 4603109"/>
                <a:gd name="connsiteY669" fmla="*/ 924402 h 924402"/>
                <a:gd name="connsiteX670" fmla="*/ 729909 w 4603109"/>
                <a:gd name="connsiteY670" fmla="*/ 924402 h 924402"/>
                <a:gd name="connsiteX671" fmla="*/ 691402 w 4603109"/>
                <a:gd name="connsiteY671" fmla="*/ 924402 h 924402"/>
                <a:gd name="connsiteX672" fmla="*/ 687927 w 4603109"/>
                <a:gd name="connsiteY672" fmla="*/ 924402 h 924402"/>
                <a:gd name="connsiteX673" fmla="*/ 560158 w 4603109"/>
                <a:gd name="connsiteY673" fmla="*/ 924402 h 924402"/>
                <a:gd name="connsiteX674" fmla="*/ 432894 w 4603109"/>
                <a:gd name="connsiteY674" fmla="*/ 924402 h 924402"/>
                <a:gd name="connsiteX675" fmla="*/ 305125 w 4603109"/>
                <a:gd name="connsiteY675" fmla="*/ 924402 h 924402"/>
                <a:gd name="connsiteX676" fmla="*/ 223202 w 4603109"/>
                <a:gd name="connsiteY676" fmla="*/ 877348 h 924402"/>
                <a:gd name="connsiteX677" fmla="*/ 10809 w 4603109"/>
                <a:gd name="connsiteY677" fmla="*/ 509257 h 924402"/>
                <a:gd name="connsiteX678" fmla="*/ 10809 w 4603109"/>
                <a:gd name="connsiteY678" fmla="*/ 415146 h 924402"/>
                <a:gd name="connsiteX679" fmla="*/ 223202 w 4603109"/>
                <a:gd name="connsiteY679" fmla="*/ 47054 h 924402"/>
                <a:gd name="connsiteX680" fmla="*/ 305125 w 4603109"/>
                <a:gd name="connsiteY680" fmla="*/ 0 h 92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</a:cxnLst>
              <a:rect l="l" t="t" r="r" b="b"/>
              <a:pathLst>
                <a:path w="4603109" h="924402">
                  <a:moveTo>
                    <a:pt x="305125" y="0"/>
                  </a:moveTo>
                  <a:lnTo>
                    <a:pt x="432894" y="0"/>
                  </a:lnTo>
                  <a:lnTo>
                    <a:pt x="445336" y="0"/>
                  </a:lnTo>
                  <a:cubicBezTo>
                    <a:pt x="485989" y="0"/>
                    <a:pt x="520835" y="0"/>
                    <a:pt x="550703" y="0"/>
                  </a:cubicBezTo>
                  <a:lnTo>
                    <a:pt x="560158" y="0"/>
                  </a:lnTo>
                  <a:lnTo>
                    <a:pt x="573105" y="0"/>
                  </a:lnTo>
                  <a:lnTo>
                    <a:pt x="626202" y="0"/>
                  </a:lnTo>
                  <a:cubicBezTo>
                    <a:pt x="646943" y="0"/>
                    <a:pt x="663537" y="0"/>
                    <a:pt x="676811" y="0"/>
                  </a:cubicBezTo>
                  <a:lnTo>
                    <a:pt x="678472" y="0"/>
                  </a:lnTo>
                  <a:lnTo>
                    <a:pt x="687927" y="0"/>
                  </a:lnTo>
                  <a:lnTo>
                    <a:pt x="691402" y="0"/>
                  </a:lnTo>
                  <a:lnTo>
                    <a:pt x="700371" y="0"/>
                  </a:lnTo>
                  <a:lnTo>
                    <a:pt x="707508" y="0"/>
                  </a:lnTo>
                  <a:cubicBezTo>
                    <a:pt x="729909" y="0"/>
                    <a:pt x="729909" y="0"/>
                    <a:pt x="729909" y="0"/>
                  </a:cubicBezTo>
                  <a:lnTo>
                    <a:pt x="753971" y="0"/>
                  </a:lnTo>
                  <a:lnTo>
                    <a:pt x="804580" y="0"/>
                  </a:lnTo>
                  <a:lnTo>
                    <a:pt x="805737" y="0"/>
                  </a:lnTo>
                  <a:lnTo>
                    <a:pt x="819171" y="0"/>
                  </a:lnTo>
                  <a:lnTo>
                    <a:pt x="828140" y="0"/>
                  </a:lnTo>
                  <a:lnTo>
                    <a:pt x="831615" y="0"/>
                  </a:lnTo>
                  <a:lnTo>
                    <a:pt x="835277" y="0"/>
                  </a:lnTo>
                  <a:lnTo>
                    <a:pt x="857678" y="0"/>
                  </a:lnTo>
                  <a:lnTo>
                    <a:pt x="864889" y="0"/>
                  </a:lnTo>
                  <a:lnTo>
                    <a:pt x="899900" y="0"/>
                  </a:lnTo>
                  <a:lnTo>
                    <a:pt x="909341" y="0"/>
                  </a:lnTo>
                  <a:lnTo>
                    <a:pt x="929965" y="0"/>
                  </a:lnTo>
                  <a:lnTo>
                    <a:pt x="933506" y="0"/>
                  </a:lnTo>
                  <a:lnTo>
                    <a:pt x="936982" y="0"/>
                  </a:lnTo>
                  <a:lnTo>
                    <a:pt x="959384" y="0"/>
                  </a:lnTo>
                  <a:lnTo>
                    <a:pt x="962542" y="0"/>
                  </a:lnTo>
                  <a:lnTo>
                    <a:pt x="984943" y="0"/>
                  </a:lnTo>
                  <a:lnTo>
                    <a:pt x="992658" y="0"/>
                  </a:lnTo>
                  <a:lnTo>
                    <a:pt x="1012059" y="0"/>
                  </a:lnTo>
                  <a:lnTo>
                    <a:pt x="1012480" y="0"/>
                  </a:lnTo>
                  <a:lnTo>
                    <a:pt x="1027669" y="0"/>
                  </a:lnTo>
                  <a:lnTo>
                    <a:pt x="1037110" y="0"/>
                  </a:lnTo>
                  <a:lnTo>
                    <a:pt x="1040112" y="0"/>
                  </a:lnTo>
                  <a:lnTo>
                    <a:pt x="1057734" y="0"/>
                  </a:lnTo>
                  <a:lnTo>
                    <a:pt x="1064751" y="0"/>
                  </a:lnTo>
                  <a:lnTo>
                    <a:pt x="1070177" y="0"/>
                  </a:lnTo>
                  <a:lnTo>
                    <a:pt x="1072436" y="0"/>
                  </a:lnTo>
                  <a:lnTo>
                    <a:pt x="1090311" y="0"/>
                  </a:lnTo>
                  <a:lnTo>
                    <a:pt x="1110718" y="0"/>
                  </a:lnTo>
                  <a:lnTo>
                    <a:pt x="1112712" y="0"/>
                  </a:lnTo>
                  <a:lnTo>
                    <a:pt x="1116187" y="0"/>
                  </a:lnTo>
                  <a:lnTo>
                    <a:pt x="1139828" y="0"/>
                  </a:lnTo>
                  <a:lnTo>
                    <a:pt x="1140249" y="0"/>
                  </a:lnTo>
                  <a:lnTo>
                    <a:pt x="1145480" y="0"/>
                  </a:lnTo>
                  <a:lnTo>
                    <a:pt x="1152270" y="0"/>
                  </a:lnTo>
                  <a:lnTo>
                    <a:pt x="1154934" y="0"/>
                  </a:lnTo>
                  <a:lnTo>
                    <a:pt x="1167881" y="0"/>
                  </a:lnTo>
                  <a:lnTo>
                    <a:pt x="1175544" y="0"/>
                  </a:lnTo>
                  <a:lnTo>
                    <a:pt x="1184998" y="0"/>
                  </a:lnTo>
                  <a:lnTo>
                    <a:pt x="1197946" y="0"/>
                  </a:lnTo>
                  <a:lnTo>
                    <a:pt x="1200205" y="0"/>
                  </a:lnTo>
                  <a:lnTo>
                    <a:pt x="1220978" y="0"/>
                  </a:lnTo>
                  <a:lnTo>
                    <a:pt x="1238487" y="0"/>
                  </a:lnTo>
                  <a:lnTo>
                    <a:pt x="1243956" y="0"/>
                  </a:lnTo>
                  <a:lnTo>
                    <a:pt x="1251042" y="0"/>
                  </a:lnTo>
                  <a:lnTo>
                    <a:pt x="1257637" y="0"/>
                  </a:lnTo>
                  <a:lnTo>
                    <a:pt x="1271587" y="0"/>
                  </a:lnTo>
                  <a:lnTo>
                    <a:pt x="1273249" y="0"/>
                  </a:lnTo>
                  <a:lnTo>
                    <a:pt x="1280039" y="0"/>
                  </a:lnTo>
                  <a:lnTo>
                    <a:pt x="1282703" y="0"/>
                  </a:lnTo>
                  <a:lnTo>
                    <a:pt x="1286178" y="0"/>
                  </a:lnTo>
                  <a:lnTo>
                    <a:pt x="1295146" y="0"/>
                  </a:lnTo>
                  <a:lnTo>
                    <a:pt x="1301651" y="0"/>
                  </a:lnTo>
                  <a:lnTo>
                    <a:pt x="1302284" y="0"/>
                  </a:lnTo>
                  <a:lnTo>
                    <a:pt x="1303313" y="0"/>
                  </a:lnTo>
                  <a:lnTo>
                    <a:pt x="1312767" y="0"/>
                  </a:lnTo>
                  <a:lnTo>
                    <a:pt x="1316242" y="0"/>
                  </a:lnTo>
                  <a:lnTo>
                    <a:pt x="1321886" y="0"/>
                  </a:lnTo>
                  <a:lnTo>
                    <a:pt x="1324685" y="0"/>
                  </a:lnTo>
                  <a:lnTo>
                    <a:pt x="1325211" y="0"/>
                  </a:lnTo>
                  <a:lnTo>
                    <a:pt x="1332348" y="0"/>
                  </a:lnTo>
                  <a:lnTo>
                    <a:pt x="1332714" y="0"/>
                  </a:lnTo>
                  <a:lnTo>
                    <a:pt x="1333135" y="0"/>
                  </a:lnTo>
                  <a:lnTo>
                    <a:pt x="1348747" y="0"/>
                  </a:lnTo>
                  <a:lnTo>
                    <a:pt x="1354749" y="0"/>
                  </a:lnTo>
                  <a:lnTo>
                    <a:pt x="1378811" y="0"/>
                  </a:lnTo>
                  <a:lnTo>
                    <a:pt x="1383745" y="0"/>
                  </a:lnTo>
                  <a:lnTo>
                    <a:pt x="1385406" y="0"/>
                  </a:lnTo>
                  <a:lnTo>
                    <a:pt x="1399356" y="0"/>
                  </a:lnTo>
                  <a:lnTo>
                    <a:pt x="1400513" y="0"/>
                  </a:lnTo>
                  <a:lnTo>
                    <a:pt x="1413947" y="0"/>
                  </a:lnTo>
                  <a:lnTo>
                    <a:pt x="1414442" y="0"/>
                  </a:lnTo>
                  <a:lnTo>
                    <a:pt x="1422915" y="0"/>
                  </a:lnTo>
                  <a:lnTo>
                    <a:pt x="1426390" y="0"/>
                  </a:lnTo>
                  <a:lnTo>
                    <a:pt x="1429420" y="0"/>
                  </a:lnTo>
                  <a:lnTo>
                    <a:pt x="1430053" y="0"/>
                  </a:lnTo>
                  <a:lnTo>
                    <a:pt x="1430206" y="0"/>
                  </a:lnTo>
                  <a:lnTo>
                    <a:pt x="1430577" y="0"/>
                  </a:lnTo>
                  <a:lnTo>
                    <a:pt x="1436843" y="0"/>
                  </a:lnTo>
                  <a:lnTo>
                    <a:pt x="1444011" y="0"/>
                  </a:lnTo>
                  <a:lnTo>
                    <a:pt x="1449655" y="0"/>
                  </a:lnTo>
                  <a:lnTo>
                    <a:pt x="1452454" y="0"/>
                  </a:lnTo>
                  <a:lnTo>
                    <a:pt x="1452980" y="0"/>
                  </a:lnTo>
                  <a:lnTo>
                    <a:pt x="1456455" y="0"/>
                  </a:lnTo>
                  <a:lnTo>
                    <a:pt x="1459664" y="0"/>
                  </a:lnTo>
                  <a:lnTo>
                    <a:pt x="1460117" y="0"/>
                  </a:lnTo>
                  <a:lnTo>
                    <a:pt x="1460483" y="0"/>
                  </a:lnTo>
                  <a:lnTo>
                    <a:pt x="1460904" y="0"/>
                  </a:lnTo>
                  <a:lnTo>
                    <a:pt x="1472926" y="0"/>
                  </a:lnTo>
                  <a:lnTo>
                    <a:pt x="1482518" y="0"/>
                  </a:lnTo>
                  <a:lnTo>
                    <a:pt x="1489729" y="0"/>
                  </a:lnTo>
                  <a:lnTo>
                    <a:pt x="1504116" y="0"/>
                  </a:lnTo>
                  <a:lnTo>
                    <a:pt x="1511514" y="0"/>
                  </a:lnTo>
                  <a:lnTo>
                    <a:pt x="1524740" y="0"/>
                  </a:lnTo>
                  <a:lnTo>
                    <a:pt x="1528282" y="0"/>
                  </a:lnTo>
                  <a:lnTo>
                    <a:pt x="1531757" y="0"/>
                  </a:lnTo>
                  <a:lnTo>
                    <a:pt x="1534181" y="0"/>
                  </a:lnTo>
                  <a:lnTo>
                    <a:pt x="1542211" y="0"/>
                  </a:lnTo>
                  <a:lnTo>
                    <a:pt x="1554159" y="0"/>
                  </a:lnTo>
                  <a:lnTo>
                    <a:pt x="1557318" y="0"/>
                  </a:lnTo>
                  <a:lnTo>
                    <a:pt x="1557975" y="0"/>
                  </a:lnTo>
                  <a:lnTo>
                    <a:pt x="1558346" y="0"/>
                  </a:lnTo>
                  <a:lnTo>
                    <a:pt x="1561822" y="0"/>
                  </a:lnTo>
                  <a:lnTo>
                    <a:pt x="1564612" y="0"/>
                  </a:lnTo>
                  <a:lnTo>
                    <a:pt x="1566857" y="0"/>
                  </a:lnTo>
                  <a:lnTo>
                    <a:pt x="1576919" y="0"/>
                  </a:lnTo>
                  <a:lnTo>
                    <a:pt x="1579719" y="0"/>
                  </a:lnTo>
                  <a:lnTo>
                    <a:pt x="1584224" y="0"/>
                  </a:lnTo>
                  <a:lnTo>
                    <a:pt x="1587382" y="0"/>
                  </a:lnTo>
                  <a:lnTo>
                    <a:pt x="1587433" y="0"/>
                  </a:lnTo>
                  <a:lnTo>
                    <a:pt x="1600695" y="0"/>
                  </a:lnTo>
                  <a:lnTo>
                    <a:pt x="1606834" y="0"/>
                  </a:lnTo>
                  <a:lnTo>
                    <a:pt x="1607256" y="0"/>
                  </a:lnTo>
                  <a:lnTo>
                    <a:pt x="1608325" y="0"/>
                  </a:lnTo>
                  <a:lnTo>
                    <a:pt x="1609783" y="0"/>
                  </a:lnTo>
                  <a:lnTo>
                    <a:pt x="1617498" y="0"/>
                  </a:lnTo>
                  <a:lnTo>
                    <a:pt x="1631885" y="0"/>
                  </a:lnTo>
                  <a:lnTo>
                    <a:pt x="1636899" y="0"/>
                  </a:lnTo>
                  <a:lnTo>
                    <a:pt x="1637320" y="0"/>
                  </a:lnTo>
                  <a:lnTo>
                    <a:pt x="1637445" y="0"/>
                  </a:lnTo>
                  <a:lnTo>
                    <a:pt x="1652509" y="0"/>
                  </a:lnTo>
                  <a:lnTo>
                    <a:pt x="1659526" y="0"/>
                  </a:lnTo>
                  <a:lnTo>
                    <a:pt x="1661950" y="0"/>
                  </a:lnTo>
                  <a:lnTo>
                    <a:pt x="1664952" y="0"/>
                  </a:lnTo>
                  <a:lnTo>
                    <a:pt x="1667212" y="0"/>
                  </a:lnTo>
                  <a:lnTo>
                    <a:pt x="1685087" y="0"/>
                  </a:lnTo>
                  <a:lnTo>
                    <a:pt x="1689591" y="0"/>
                  </a:lnTo>
                  <a:lnTo>
                    <a:pt x="1694626" y="0"/>
                  </a:lnTo>
                  <a:lnTo>
                    <a:pt x="1697276" y="0"/>
                  </a:lnTo>
                  <a:lnTo>
                    <a:pt x="1698000" y="0"/>
                  </a:lnTo>
                  <a:lnTo>
                    <a:pt x="1704688" y="0"/>
                  </a:lnTo>
                  <a:lnTo>
                    <a:pt x="1707488" y="0"/>
                  </a:lnTo>
                  <a:lnTo>
                    <a:pt x="1710963" y="0"/>
                  </a:lnTo>
                  <a:lnTo>
                    <a:pt x="1715151" y="0"/>
                  </a:lnTo>
                  <a:lnTo>
                    <a:pt x="1721928" y="0"/>
                  </a:lnTo>
                  <a:lnTo>
                    <a:pt x="1734603" y="0"/>
                  </a:lnTo>
                  <a:lnTo>
                    <a:pt x="1735025" y="0"/>
                  </a:lnTo>
                  <a:lnTo>
                    <a:pt x="1735558" y="0"/>
                  </a:lnTo>
                  <a:lnTo>
                    <a:pt x="1736094" y="0"/>
                  </a:lnTo>
                  <a:lnTo>
                    <a:pt x="1737552" y="0"/>
                  </a:lnTo>
                  <a:lnTo>
                    <a:pt x="1741027" y="0"/>
                  </a:lnTo>
                  <a:lnTo>
                    <a:pt x="1747046" y="0"/>
                  </a:lnTo>
                  <a:lnTo>
                    <a:pt x="1748537" y="0"/>
                  </a:lnTo>
                  <a:lnTo>
                    <a:pt x="1753052" y="0"/>
                  </a:lnTo>
                  <a:lnTo>
                    <a:pt x="1757499" y="0"/>
                  </a:lnTo>
                  <a:lnTo>
                    <a:pt x="1764668" y="0"/>
                  </a:lnTo>
                  <a:lnTo>
                    <a:pt x="1765089" y="0"/>
                  </a:lnTo>
                  <a:lnTo>
                    <a:pt x="1765214" y="0"/>
                  </a:lnTo>
                  <a:lnTo>
                    <a:pt x="1770320" y="0"/>
                  </a:lnTo>
                  <a:lnTo>
                    <a:pt x="1777110" y="0"/>
                  </a:lnTo>
                  <a:lnTo>
                    <a:pt x="1779774" y="0"/>
                  </a:lnTo>
                  <a:lnTo>
                    <a:pt x="1792721" y="0"/>
                  </a:lnTo>
                  <a:lnTo>
                    <a:pt x="1794981" y="0"/>
                  </a:lnTo>
                  <a:lnTo>
                    <a:pt x="1825045" y="0"/>
                  </a:lnTo>
                  <a:lnTo>
                    <a:pt x="1825769" y="0"/>
                  </a:lnTo>
                  <a:lnTo>
                    <a:pt x="1838732" y="0"/>
                  </a:lnTo>
                  <a:lnTo>
                    <a:pt x="1845818" y="0"/>
                  </a:lnTo>
                  <a:lnTo>
                    <a:pt x="1849697" y="0"/>
                  </a:lnTo>
                  <a:lnTo>
                    <a:pt x="1852412" y="0"/>
                  </a:lnTo>
                  <a:lnTo>
                    <a:pt x="1853903" y="0"/>
                  </a:lnTo>
                  <a:lnTo>
                    <a:pt x="1863327" y="0"/>
                  </a:lnTo>
                  <a:lnTo>
                    <a:pt x="1868796" y="0"/>
                  </a:lnTo>
                  <a:lnTo>
                    <a:pt x="1874815" y="0"/>
                  </a:lnTo>
                  <a:lnTo>
                    <a:pt x="1876306" y="0"/>
                  </a:lnTo>
                  <a:lnTo>
                    <a:pt x="1880821" y="0"/>
                  </a:lnTo>
                  <a:lnTo>
                    <a:pt x="1882477" y="0"/>
                  </a:lnTo>
                  <a:lnTo>
                    <a:pt x="1883936" y="0"/>
                  </a:lnTo>
                  <a:lnTo>
                    <a:pt x="1885268" y="0"/>
                  </a:lnTo>
                  <a:lnTo>
                    <a:pt x="1896427" y="0"/>
                  </a:lnTo>
                  <a:lnTo>
                    <a:pt x="1898089" y="0"/>
                  </a:lnTo>
                  <a:lnTo>
                    <a:pt x="1904879" y="0"/>
                  </a:lnTo>
                  <a:lnTo>
                    <a:pt x="1907543" y="0"/>
                  </a:lnTo>
                  <a:lnTo>
                    <a:pt x="1911018" y="0"/>
                  </a:lnTo>
                  <a:lnTo>
                    <a:pt x="1919986" y="0"/>
                  </a:lnTo>
                  <a:lnTo>
                    <a:pt x="1927124" y="0"/>
                  </a:lnTo>
                  <a:lnTo>
                    <a:pt x="1927489" y="0"/>
                  </a:lnTo>
                  <a:lnTo>
                    <a:pt x="1927911" y="0"/>
                  </a:lnTo>
                  <a:lnTo>
                    <a:pt x="1929402" y="0"/>
                  </a:lnTo>
                  <a:lnTo>
                    <a:pt x="1946726" y="0"/>
                  </a:lnTo>
                  <a:lnTo>
                    <a:pt x="1949525" y="0"/>
                  </a:lnTo>
                  <a:lnTo>
                    <a:pt x="1957554" y="0"/>
                  </a:lnTo>
                  <a:lnTo>
                    <a:pt x="1957975" y="0"/>
                  </a:lnTo>
                  <a:lnTo>
                    <a:pt x="1973587" y="0"/>
                  </a:lnTo>
                  <a:lnTo>
                    <a:pt x="1978520" y="0"/>
                  </a:lnTo>
                  <a:lnTo>
                    <a:pt x="1980012" y="0"/>
                  </a:lnTo>
                  <a:lnTo>
                    <a:pt x="1980181" y="0"/>
                  </a:lnTo>
                  <a:lnTo>
                    <a:pt x="1981672" y="0"/>
                  </a:lnTo>
                  <a:lnTo>
                    <a:pt x="2008585" y="0"/>
                  </a:lnTo>
                  <a:lnTo>
                    <a:pt x="2009218" y="0"/>
                  </a:lnTo>
                  <a:lnTo>
                    <a:pt x="2010246" y="0"/>
                  </a:lnTo>
                  <a:lnTo>
                    <a:pt x="2010709" y="0"/>
                  </a:lnTo>
                  <a:lnTo>
                    <a:pt x="2011705" y="0"/>
                  </a:lnTo>
                  <a:lnTo>
                    <a:pt x="2024147" y="0"/>
                  </a:lnTo>
                  <a:lnTo>
                    <a:pt x="2024196" y="0"/>
                  </a:lnTo>
                  <a:lnTo>
                    <a:pt x="2024981" y="0"/>
                  </a:lnTo>
                  <a:lnTo>
                    <a:pt x="2025353" y="0"/>
                  </a:lnTo>
                  <a:lnTo>
                    <a:pt x="2026473" y="0"/>
                  </a:lnTo>
                  <a:lnTo>
                    <a:pt x="2031619" y="0"/>
                  </a:lnTo>
                  <a:lnTo>
                    <a:pt x="2033110" y="0"/>
                  </a:lnTo>
                  <a:lnTo>
                    <a:pt x="2038787" y="0"/>
                  </a:lnTo>
                  <a:lnTo>
                    <a:pt x="2039282" y="0"/>
                  </a:lnTo>
                  <a:lnTo>
                    <a:pt x="2047755" y="0"/>
                  </a:lnTo>
                  <a:lnTo>
                    <a:pt x="2051230" y="0"/>
                  </a:lnTo>
                  <a:lnTo>
                    <a:pt x="2054893" y="0"/>
                  </a:lnTo>
                  <a:lnTo>
                    <a:pt x="2055046" y="0"/>
                  </a:lnTo>
                  <a:lnTo>
                    <a:pt x="2055258" y="0"/>
                  </a:lnTo>
                  <a:lnTo>
                    <a:pt x="2055680" y="0"/>
                  </a:lnTo>
                  <a:lnTo>
                    <a:pt x="2057171" y="0"/>
                  </a:lnTo>
                  <a:lnTo>
                    <a:pt x="2061683" y="0"/>
                  </a:lnTo>
                  <a:lnTo>
                    <a:pt x="2067702" y="0"/>
                  </a:lnTo>
                  <a:lnTo>
                    <a:pt x="2074495" y="0"/>
                  </a:lnTo>
                  <a:lnTo>
                    <a:pt x="2077294" y="0"/>
                  </a:lnTo>
                  <a:lnTo>
                    <a:pt x="2084504" y="0"/>
                  </a:lnTo>
                  <a:lnTo>
                    <a:pt x="2085323" y="0"/>
                  </a:lnTo>
                  <a:lnTo>
                    <a:pt x="2085744" y="0"/>
                  </a:lnTo>
                  <a:lnTo>
                    <a:pt x="2097766" y="0"/>
                  </a:lnTo>
                  <a:lnTo>
                    <a:pt x="2106289" y="0"/>
                  </a:lnTo>
                  <a:lnTo>
                    <a:pt x="2107781" y="0"/>
                  </a:lnTo>
                  <a:lnTo>
                    <a:pt x="2128956" y="0"/>
                  </a:lnTo>
                  <a:lnTo>
                    <a:pt x="2129514" y="0"/>
                  </a:lnTo>
                  <a:lnTo>
                    <a:pt x="2136354" y="0"/>
                  </a:lnTo>
                  <a:lnTo>
                    <a:pt x="2136987" y="0"/>
                  </a:lnTo>
                  <a:lnTo>
                    <a:pt x="2138478" y="0"/>
                  </a:lnTo>
                  <a:lnTo>
                    <a:pt x="2151916" y="0"/>
                  </a:lnTo>
                  <a:lnTo>
                    <a:pt x="2152750" y="0"/>
                  </a:lnTo>
                  <a:lnTo>
                    <a:pt x="2153122" y="0"/>
                  </a:lnTo>
                  <a:lnTo>
                    <a:pt x="2154242" y="0"/>
                  </a:lnTo>
                  <a:lnTo>
                    <a:pt x="2156597" y="0"/>
                  </a:lnTo>
                  <a:lnTo>
                    <a:pt x="2159388" y="0"/>
                  </a:lnTo>
                  <a:lnTo>
                    <a:pt x="2160879" y="0"/>
                  </a:lnTo>
                  <a:lnTo>
                    <a:pt x="2161633" y="0"/>
                  </a:lnTo>
                  <a:lnTo>
                    <a:pt x="2167051" y="0"/>
                  </a:lnTo>
                  <a:lnTo>
                    <a:pt x="2178999" y="0"/>
                  </a:lnTo>
                  <a:lnTo>
                    <a:pt x="2182158" y="0"/>
                  </a:lnTo>
                  <a:lnTo>
                    <a:pt x="2182815" y="0"/>
                  </a:lnTo>
                  <a:lnTo>
                    <a:pt x="2188666" y="0"/>
                  </a:lnTo>
                  <a:lnTo>
                    <a:pt x="2189452" y="0"/>
                  </a:lnTo>
                  <a:lnTo>
                    <a:pt x="2191697" y="0"/>
                  </a:lnTo>
                  <a:lnTo>
                    <a:pt x="2195471" y="0"/>
                  </a:lnTo>
                  <a:lnTo>
                    <a:pt x="2201759" y="0"/>
                  </a:lnTo>
                  <a:lnTo>
                    <a:pt x="2203100" y="0"/>
                  </a:lnTo>
                  <a:lnTo>
                    <a:pt x="2204559" y="0"/>
                  </a:lnTo>
                  <a:lnTo>
                    <a:pt x="2204591" y="0"/>
                  </a:lnTo>
                  <a:lnTo>
                    <a:pt x="2212273" y="0"/>
                  </a:lnTo>
                  <a:lnTo>
                    <a:pt x="2225535" y="0"/>
                  </a:lnTo>
                  <a:lnTo>
                    <a:pt x="2231674" y="0"/>
                  </a:lnTo>
                  <a:lnTo>
                    <a:pt x="2232096" y="0"/>
                  </a:lnTo>
                  <a:lnTo>
                    <a:pt x="2232220" y="0"/>
                  </a:lnTo>
                  <a:lnTo>
                    <a:pt x="2233118" y="0"/>
                  </a:lnTo>
                  <a:lnTo>
                    <a:pt x="2233165" y="0"/>
                  </a:lnTo>
                  <a:lnTo>
                    <a:pt x="2256725" y="0"/>
                  </a:lnTo>
                  <a:lnTo>
                    <a:pt x="2257283" y="0"/>
                  </a:lnTo>
                  <a:lnTo>
                    <a:pt x="2262285" y="0"/>
                  </a:lnTo>
                  <a:lnTo>
                    <a:pt x="2284366" y="0"/>
                  </a:lnTo>
                  <a:lnTo>
                    <a:pt x="2289402" y="0"/>
                  </a:lnTo>
                  <a:lnTo>
                    <a:pt x="2292052" y="0"/>
                  </a:lnTo>
                  <a:lnTo>
                    <a:pt x="2299271" y="0"/>
                  </a:lnTo>
                  <a:lnTo>
                    <a:pt x="2308721" y="0"/>
                  </a:lnTo>
                  <a:lnTo>
                    <a:pt x="2309927" y="0"/>
                  </a:lnTo>
                  <a:lnTo>
                    <a:pt x="2316435" y="0"/>
                  </a:lnTo>
                  <a:lnTo>
                    <a:pt x="2316703" y="0"/>
                  </a:lnTo>
                  <a:lnTo>
                    <a:pt x="2319466" y="0"/>
                  </a:lnTo>
                  <a:lnTo>
                    <a:pt x="2322840" y="0"/>
                  </a:lnTo>
                  <a:lnTo>
                    <a:pt x="2329528" y="0"/>
                  </a:lnTo>
                  <a:lnTo>
                    <a:pt x="2330869" y="0"/>
                  </a:lnTo>
                  <a:lnTo>
                    <a:pt x="2332328" y="0"/>
                  </a:lnTo>
                  <a:lnTo>
                    <a:pt x="2332360" y="0"/>
                  </a:lnTo>
                  <a:lnTo>
                    <a:pt x="2335803" y="0"/>
                  </a:lnTo>
                  <a:lnTo>
                    <a:pt x="2343312" y="0"/>
                  </a:lnTo>
                  <a:lnTo>
                    <a:pt x="2344804" y="0"/>
                  </a:lnTo>
                  <a:lnTo>
                    <a:pt x="2346768" y="0"/>
                  </a:lnTo>
                  <a:lnTo>
                    <a:pt x="2347827" y="0"/>
                  </a:lnTo>
                  <a:lnTo>
                    <a:pt x="2352274" y="0"/>
                  </a:lnTo>
                  <a:lnTo>
                    <a:pt x="2359443" y="0"/>
                  </a:lnTo>
                  <a:lnTo>
                    <a:pt x="2359865" y="0"/>
                  </a:lnTo>
                  <a:lnTo>
                    <a:pt x="2359989" y="0"/>
                  </a:lnTo>
                  <a:lnTo>
                    <a:pt x="2360887" y="0"/>
                  </a:lnTo>
                  <a:lnTo>
                    <a:pt x="2360934" y="0"/>
                  </a:lnTo>
                  <a:lnTo>
                    <a:pt x="2371886" y="0"/>
                  </a:lnTo>
                  <a:lnTo>
                    <a:pt x="2373377" y="0"/>
                  </a:lnTo>
                  <a:lnTo>
                    <a:pt x="2377892" y="0"/>
                  </a:lnTo>
                  <a:cubicBezTo>
                    <a:pt x="2382339" y="0"/>
                    <a:pt x="2382339" y="0"/>
                    <a:pt x="2382339" y="0"/>
                  </a:cubicBezTo>
                  <a:lnTo>
                    <a:pt x="2390054" y="0"/>
                  </a:lnTo>
                  <a:lnTo>
                    <a:pt x="2419821" y="0"/>
                  </a:lnTo>
                  <a:lnTo>
                    <a:pt x="2427040" y="0"/>
                  </a:lnTo>
                  <a:lnTo>
                    <a:pt x="2436490" y="0"/>
                  </a:lnTo>
                  <a:lnTo>
                    <a:pt x="2444472" y="0"/>
                  </a:lnTo>
                  <a:lnTo>
                    <a:pt x="2448678" y="0"/>
                  </a:lnTo>
                  <a:lnTo>
                    <a:pt x="2450171" y="0"/>
                  </a:lnTo>
                  <a:lnTo>
                    <a:pt x="2450609" y="0"/>
                  </a:lnTo>
                  <a:lnTo>
                    <a:pt x="2463572" y="0"/>
                  </a:lnTo>
                  <a:lnTo>
                    <a:pt x="2471081" y="0"/>
                  </a:lnTo>
                  <a:lnTo>
                    <a:pt x="2472573" y="0"/>
                  </a:lnTo>
                  <a:lnTo>
                    <a:pt x="2474537" y="0"/>
                  </a:lnTo>
                  <a:lnTo>
                    <a:pt x="2475596" y="0"/>
                  </a:lnTo>
                  <a:lnTo>
                    <a:pt x="2477252" y="0"/>
                  </a:lnTo>
                  <a:lnTo>
                    <a:pt x="2478712" y="0"/>
                  </a:lnTo>
                  <a:lnTo>
                    <a:pt x="2478743" y="0"/>
                  </a:lnTo>
                  <a:lnTo>
                    <a:pt x="2480043" y="0"/>
                  </a:lnTo>
                  <a:lnTo>
                    <a:pt x="2499655" y="0"/>
                  </a:lnTo>
                  <a:lnTo>
                    <a:pt x="2501146" y="0"/>
                  </a:lnTo>
                  <a:lnTo>
                    <a:pt x="2505661" y="0"/>
                  </a:lnTo>
                  <a:lnTo>
                    <a:pt x="2508776" y="0"/>
                  </a:lnTo>
                  <a:lnTo>
                    <a:pt x="2510108" y="0"/>
                  </a:lnTo>
                  <a:lnTo>
                    <a:pt x="2524178" y="0"/>
                  </a:lnTo>
                  <a:lnTo>
                    <a:pt x="2525248" y="0"/>
                  </a:lnTo>
                  <a:lnTo>
                    <a:pt x="2525669" y="0"/>
                  </a:lnTo>
                  <a:lnTo>
                    <a:pt x="2552329" y="0"/>
                  </a:lnTo>
                  <a:lnTo>
                    <a:pt x="2552751" y="0"/>
                  </a:lnTo>
                  <a:lnTo>
                    <a:pt x="2554242" y="0"/>
                  </a:lnTo>
                  <a:lnTo>
                    <a:pt x="2574787" y="0"/>
                  </a:lnTo>
                  <a:lnTo>
                    <a:pt x="2576279" y="0"/>
                  </a:lnTo>
                  <a:lnTo>
                    <a:pt x="2576447" y="0"/>
                  </a:lnTo>
                  <a:lnTo>
                    <a:pt x="2577940" y="0"/>
                  </a:lnTo>
                  <a:lnTo>
                    <a:pt x="2603360" y="0"/>
                  </a:lnTo>
                  <a:lnTo>
                    <a:pt x="2604852" y="0"/>
                  </a:lnTo>
                  <a:lnTo>
                    <a:pt x="2605021" y="0"/>
                  </a:lnTo>
                  <a:lnTo>
                    <a:pt x="2605484" y="0"/>
                  </a:lnTo>
                  <a:lnTo>
                    <a:pt x="2606481" y="0"/>
                  </a:lnTo>
                  <a:lnTo>
                    <a:pt x="2606512" y="0"/>
                  </a:lnTo>
                  <a:lnTo>
                    <a:pt x="2606976" y="0"/>
                  </a:lnTo>
                  <a:lnTo>
                    <a:pt x="2618923" y="0"/>
                  </a:lnTo>
                  <a:lnTo>
                    <a:pt x="2621248" y="0"/>
                  </a:lnTo>
                  <a:lnTo>
                    <a:pt x="2622740" y="0"/>
                  </a:lnTo>
                  <a:lnTo>
                    <a:pt x="2627885" y="0"/>
                  </a:lnTo>
                  <a:lnTo>
                    <a:pt x="2629377" y="0"/>
                  </a:lnTo>
                  <a:lnTo>
                    <a:pt x="2634058" y="0"/>
                  </a:lnTo>
                  <a:lnTo>
                    <a:pt x="2635549" y="0"/>
                  </a:lnTo>
                  <a:lnTo>
                    <a:pt x="2636545" y="0"/>
                  </a:lnTo>
                  <a:lnTo>
                    <a:pt x="2648987" y="0"/>
                  </a:lnTo>
                  <a:lnTo>
                    <a:pt x="2649821" y="0"/>
                  </a:lnTo>
                  <a:lnTo>
                    <a:pt x="2651313" y="0"/>
                  </a:lnTo>
                  <a:lnTo>
                    <a:pt x="2651947" y="0"/>
                  </a:lnTo>
                  <a:lnTo>
                    <a:pt x="2653017" y="0"/>
                  </a:lnTo>
                  <a:lnTo>
                    <a:pt x="2653438" y="0"/>
                  </a:lnTo>
                  <a:lnTo>
                    <a:pt x="2656459" y="0"/>
                  </a:lnTo>
                  <a:lnTo>
                    <a:pt x="2657950" y="0"/>
                  </a:lnTo>
                  <a:lnTo>
                    <a:pt x="2665460" y="0"/>
                  </a:lnTo>
                  <a:lnTo>
                    <a:pt x="2680098" y="0"/>
                  </a:lnTo>
                  <a:lnTo>
                    <a:pt x="2680520" y="0"/>
                  </a:lnTo>
                  <a:lnTo>
                    <a:pt x="2682011" y="0"/>
                  </a:lnTo>
                  <a:lnTo>
                    <a:pt x="2692542" y="0"/>
                  </a:lnTo>
                  <a:lnTo>
                    <a:pt x="2702556" y="0"/>
                  </a:lnTo>
                  <a:lnTo>
                    <a:pt x="2704048" y="0"/>
                  </a:lnTo>
                  <a:lnTo>
                    <a:pt x="2724289" y="0"/>
                  </a:lnTo>
                  <a:lnTo>
                    <a:pt x="2731129" y="0"/>
                  </a:lnTo>
                  <a:lnTo>
                    <a:pt x="2732621" y="0"/>
                  </a:lnTo>
                  <a:lnTo>
                    <a:pt x="2733253" y="0"/>
                  </a:lnTo>
                  <a:lnTo>
                    <a:pt x="2734745" y="0"/>
                  </a:lnTo>
                  <a:lnTo>
                    <a:pt x="2746692" y="0"/>
                  </a:lnTo>
                  <a:lnTo>
                    <a:pt x="2749017" y="0"/>
                  </a:lnTo>
                  <a:lnTo>
                    <a:pt x="2750509" y="0"/>
                  </a:lnTo>
                  <a:lnTo>
                    <a:pt x="2754354" y="0"/>
                  </a:lnTo>
                  <a:lnTo>
                    <a:pt x="2755654" y="0"/>
                  </a:lnTo>
                  <a:lnTo>
                    <a:pt x="2757146" y="0"/>
                  </a:lnTo>
                  <a:lnTo>
                    <a:pt x="2761827" y="0"/>
                  </a:lnTo>
                  <a:lnTo>
                    <a:pt x="2763318" y="0"/>
                  </a:lnTo>
                  <a:lnTo>
                    <a:pt x="2776756" y="0"/>
                  </a:lnTo>
                  <a:lnTo>
                    <a:pt x="2777590" y="0"/>
                  </a:lnTo>
                  <a:lnTo>
                    <a:pt x="2779082" y="0"/>
                  </a:lnTo>
                  <a:lnTo>
                    <a:pt x="2783442" y="0"/>
                  </a:lnTo>
                  <a:lnTo>
                    <a:pt x="2784228" y="0"/>
                  </a:lnTo>
                  <a:lnTo>
                    <a:pt x="2785719" y="0"/>
                  </a:lnTo>
                  <a:lnTo>
                    <a:pt x="2786473" y="0"/>
                  </a:lnTo>
                  <a:lnTo>
                    <a:pt x="2793229" y="0"/>
                  </a:lnTo>
                  <a:lnTo>
                    <a:pt x="2799367" y="0"/>
                  </a:lnTo>
                  <a:lnTo>
                    <a:pt x="2813506" y="0"/>
                  </a:lnTo>
                  <a:lnTo>
                    <a:pt x="2820311" y="0"/>
                  </a:lnTo>
                  <a:lnTo>
                    <a:pt x="2827893" y="0"/>
                  </a:lnTo>
                  <a:lnTo>
                    <a:pt x="2827940" y="0"/>
                  </a:lnTo>
                  <a:lnTo>
                    <a:pt x="2829431" y="0"/>
                  </a:lnTo>
                  <a:lnTo>
                    <a:pt x="2829978" y="0"/>
                  </a:lnTo>
                  <a:lnTo>
                    <a:pt x="2852058" y="0"/>
                  </a:lnTo>
                  <a:lnTo>
                    <a:pt x="2857060" y="0"/>
                  </a:lnTo>
                  <a:lnTo>
                    <a:pt x="2857958" y="0"/>
                  </a:lnTo>
                  <a:lnTo>
                    <a:pt x="2871601" y="0"/>
                  </a:lnTo>
                  <a:lnTo>
                    <a:pt x="2882123" y="0"/>
                  </a:lnTo>
                  <a:lnTo>
                    <a:pt x="2894046" y="0"/>
                  </a:lnTo>
                  <a:lnTo>
                    <a:pt x="2903496" y="0"/>
                  </a:lnTo>
                  <a:lnTo>
                    <a:pt x="2911211" y="0"/>
                  </a:lnTo>
                  <a:lnTo>
                    <a:pt x="2914242" y="0"/>
                  </a:lnTo>
                  <a:lnTo>
                    <a:pt x="2914461" y="0"/>
                  </a:lnTo>
                  <a:lnTo>
                    <a:pt x="2924111" y="0"/>
                  </a:lnTo>
                  <a:lnTo>
                    <a:pt x="2927136" y="0"/>
                  </a:lnTo>
                  <a:lnTo>
                    <a:pt x="2933561" y="0"/>
                  </a:lnTo>
                  <a:lnTo>
                    <a:pt x="2939580" y="0"/>
                  </a:lnTo>
                  <a:lnTo>
                    <a:pt x="2941275" y="0"/>
                  </a:lnTo>
                  <a:lnTo>
                    <a:pt x="2941543" y="0"/>
                  </a:lnTo>
                  <a:lnTo>
                    <a:pt x="2945586" y="0"/>
                  </a:lnTo>
                  <a:lnTo>
                    <a:pt x="2950032" y="0"/>
                  </a:lnTo>
                  <a:lnTo>
                    <a:pt x="2955662" y="0"/>
                  </a:lnTo>
                  <a:lnTo>
                    <a:pt x="2955709" y="0"/>
                  </a:lnTo>
                  <a:lnTo>
                    <a:pt x="2957200" y="0"/>
                  </a:lnTo>
                  <a:lnTo>
                    <a:pt x="2957747" y="0"/>
                  </a:lnTo>
                  <a:lnTo>
                    <a:pt x="2968152" y="0"/>
                  </a:lnTo>
                  <a:lnTo>
                    <a:pt x="2969644" y="0"/>
                  </a:lnTo>
                  <a:lnTo>
                    <a:pt x="2972667" y="0"/>
                  </a:lnTo>
                  <a:lnTo>
                    <a:pt x="2977114" y="0"/>
                  </a:lnTo>
                  <a:lnTo>
                    <a:pt x="2984829" y="0"/>
                  </a:lnTo>
                  <a:lnTo>
                    <a:pt x="2985727" y="0"/>
                  </a:lnTo>
                  <a:lnTo>
                    <a:pt x="2999370" y="0"/>
                  </a:lnTo>
                  <a:lnTo>
                    <a:pt x="3021815" y="0"/>
                  </a:lnTo>
                  <a:lnTo>
                    <a:pt x="3031265" y="0"/>
                  </a:lnTo>
                  <a:lnTo>
                    <a:pt x="3042230" y="0"/>
                  </a:lnTo>
                  <a:lnTo>
                    <a:pt x="3044946" y="0"/>
                  </a:lnTo>
                  <a:lnTo>
                    <a:pt x="3051880" y="0"/>
                  </a:lnTo>
                  <a:lnTo>
                    <a:pt x="3061330" y="0"/>
                  </a:lnTo>
                  <a:lnTo>
                    <a:pt x="3067349" y="0"/>
                  </a:lnTo>
                  <a:lnTo>
                    <a:pt x="3069312" y="0"/>
                  </a:lnTo>
                  <a:lnTo>
                    <a:pt x="3073355" y="0"/>
                  </a:lnTo>
                  <a:lnTo>
                    <a:pt x="3073518" y="0"/>
                  </a:lnTo>
                  <a:lnTo>
                    <a:pt x="3075011" y="0"/>
                  </a:lnTo>
                  <a:lnTo>
                    <a:pt x="3077801" y="0"/>
                  </a:lnTo>
                  <a:lnTo>
                    <a:pt x="3095921" y="0"/>
                  </a:lnTo>
                  <a:lnTo>
                    <a:pt x="3097413" y="0"/>
                  </a:lnTo>
                  <a:lnTo>
                    <a:pt x="3100436" y="0"/>
                  </a:lnTo>
                  <a:lnTo>
                    <a:pt x="3103552" y="0"/>
                  </a:lnTo>
                  <a:lnTo>
                    <a:pt x="3104883" y="0"/>
                  </a:lnTo>
                  <a:lnTo>
                    <a:pt x="3120023" y="0"/>
                  </a:lnTo>
                  <a:lnTo>
                    <a:pt x="3120445" y="0"/>
                  </a:lnTo>
                  <a:lnTo>
                    <a:pt x="3149018" y="0"/>
                  </a:lnTo>
                  <a:lnTo>
                    <a:pt x="3150088" y="0"/>
                  </a:lnTo>
                  <a:lnTo>
                    <a:pt x="3150509" y="0"/>
                  </a:lnTo>
                  <a:lnTo>
                    <a:pt x="3171054" y="0"/>
                  </a:lnTo>
                  <a:lnTo>
                    <a:pt x="3172715" y="0"/>
                  </a:lnTo>
                  <a:lnTo>
                    <a:pt x="3199627" y="0"/>
                  </a:lnTo>
                  <a:lnTo>
                    <a:pt x="3201119" y="0"/>
                  </a:lnTo>
                  <a:lnTo>
                    <a:pt x="3201287" y="0"/>
                  </a:lnTo>
                  <a:lnTo>
                    <a:pt x="3201751" y="0"/>
                  </a:lnTo>
                  <a:lnTo>
                    <a:pt x="3202780" y="0"/>
                  </a:lnTo>
                  <a:lnTo>
                    <a:pt x="3217515" y="0"/>
                  </a:lnTo>
                  <a:lnTo>
                    <a:pt x="3224152" y="0"/>
                  </a:lnTo>
                  <a:lnTo>
                    <a:pt x="3230324" y="0"/>
                  </a:lnTo>
                  <a:lnTo>
                    <a:pt x="3231321" y="0"/>
                  </a:lnTo>
                  <a:lnTo>
                    <a:pt x="3231816" y="0"/>
                  </a:lnTo>
                  <a:lnTo>
                    <a:pt x="3243763" y="0"/>
                  </a:lnTo>
                  <a:lnTo>
                    <a:pt x="3246088" y="0"/>
                  </a:lnTo>
                  <a:lnTo>
                    <a:pt x="3247580" y="0"/>
                  </a:lnTo>
                  <a:lnTo>
                    <a:pt x="3247792" y="0"/>
                  </a:lnTo>
                  <a:lnTo>
                    <a:pt x="3248214" y="0"/>
                  </a:lnTo>
                  <a:lnTo>
                    <a:pt x="3252725" y="0"/>
                  </a:lnTo>
                  <a:lnTo>
                    <a:pt x="3254217" y="0"/>
                  </a:lnTo>
                  <a:lnTo>
                    <a:pt x="3260235" y="0"/>
                  </a:lnTo>
                  <a:lnTo>
                    <a:pt x="3276787" y="0"/>
                  </a:lnTo>
                  <a:lnTo>
                    <a:pt x="3277857" y="0"/>
                  </a:lnTo>
                  <a:lnTo>
                    <a:pt x="3278278" y="0"/>
                  </a:lnTo>
                  <a:lnTo>
                    <a:pt x="3290300" y="0"/>
                  </a:lnTo>
                  <a:lnTo>
                    <a:pt x="3298823" y="0"/>
                  </a:lnTo>
                  <a:lnTo>
                    <a:pt x="3327396" y="0"/>
                  </a:lnTo>
                  <a:lnTo>
                    <a:pt x="3328888" y="0"/>
                  </a:lnTo>
                  <a:lnTo>
                    <a:pt x="3329520" y="0"/>
                  </a:lnTo>
                  <a:lnTo>
                    <a:pt x="3345284" y="0"/>
                  </a:lnTo>
                  <a:lnTo>
                    <a:pt x="3349129" y="0"/>
                  </a:lnTo>
                  <a:lnTo>
                    <a:pt x="3351921" y="0"/>
                  </a:lnTo>
                  <a:lnTo>
                    <a:pt x="3358093" y="0"/>
                  </a:lnTo>
                  <a:lnTo>
                    <a:pt x="3359585" y="0"/>
                  </a:lnTo>
                  <a:lnTo>
                    <a:pt x="3371532" y="0"/>
                  </a:lnTo>
                  <a:lnTo>
                    <a:pt x="3373857" y="0"/>
                  </a:lnTo>
                  <a:lnTo>
                    <a:pt x="3375349" y="0"/>
                  </a:lnTo>
                  <a:lnTo>
                    <a:pt x="3380494" y="0"/>
                  </a:lnTo>
                  <a:lnTo>
                    <a:pt x="3381986" y="0"/>
                  </a:lnTo>
                  <a:lnTo>
                    <a:pt x="3388004" y="0"/>
                  </a:lnTo>
                  <a:lnTo>
                    <a:pt x="3408282" y="0"/>
                  </a:lnTo>
                  <a:lnTo>
                    <a:pt x="3418069" y="0"/>
                  </a:lnTo>
                  <a:lnTo>
                    <a:pt x="3424207" y="0"/>
                  </a:lnTo>
                  <a:lnTo>
                    <a:pt x="3424753" y="0"/>
                  </a:lnTo>
                  <a:lnTo>
                    <a:pt x="3452733" y="0"/>
                  </a:lnTo>
                  <a:lnTo>
                    <a:pt x="3454818" y="0"/>
                  </a:lnTo>
                  <a:lnTo>
                    <a:pt x="3476898" y="0"/>
                  </a:lnTo>
                  <a:lnTo>
                    <a:pt x="3496441" y="0"/>
                  </a:lnTo>
                  <a:lnTo>
                    <a:pt x="3509236" y="0"/>
                  </a:lnTo>
                  <a:lnTo>
                    <a:pt x="3518886" y="0"/>
                  </a:lnTo>
                  <a:lnTo>
                    <a:pt x="3528336" y="0"/>
                  </a:lnTo>
                  <a:lnTo>
                    <a:pt x="3536051" y="0"/>
                  </a:lnTo>
                  <a:lnTo>
                    <a:pt x="3539301" y="0"/>
                  </a:lnTo>
                  <a:lnTo>
                    <a:pt x="3540361" y="0"/>
                  </a:lnTo>
                  <a:lnTo>
                    <a:pt x="3544807" y="0"/>
                  </a:lnTo>
                  <a:lnTo>
                    <a:pt x="3551976" y="0"/>
                  </a:lnTo>
                  <a:lnTo>
                    <a:pt x="3552522" y="0"/>
                  </a:lnTo>
                  <a:lnTo>
                    <a:pt x="3564420" y="0"/>
                  </a:lnTo>
                  <a:lnTo>
                    <a:pt x="3570426" y="0"/>
                  </a:lnTo>
                  <a:cubicBezTo>
                    <a:pt x="3574872" y="0"/>
                    <a:pt x="3574872" y="0"/>
                    <a:pt x="3574872" y="0"/>
                  </a:cubicBezTo>
                  <a:lnTo>
                    <a:pt x="3580502" y="0"/>
                  </a:lnTo>
                  <a:lnTo>
                    <a:pt x="3582587" y="0"/>
                  </a:lnTo>
                  <a:lnTo>
                    <a:pt x="3624210" y="0"/>
                  </a:lnTo>
                  <a:lnTo>
                    <a:pt x="3637005" y="0"/>
                  </a:lnTo>
                  <a:lnTo>
                    <a:pt x="3646655" y="0"/>
                  </a:lnTo>
                  <a:lnTo>
                    <a:pt x="3656105" y="0"/>
                  </a:lnTo>
                  <a:lnTo>
                    <a:pt x="3667070" y="0"/>
                  </a:lnTo>
                  <a:lnTo>
                    <a:pt x="3668130" y="0"/>
                  </a:lnTo>
                  <a:lnTo>
                    <a:pt x="3669786" y="0"/>
                  </a:lnTo>
                  <a:lnTo>
                    <a:pt x="3672576" y="0"/>
                  </a:lnTo>
                  <a:lnTo>
                    <a:pt x="3692189" y="0"/>
                  </a:lnTo>
                  <a:lnTo>
                    <a:pt x="3698195" y="0"/>
                  </a:lnTo>
                  <a:lnTo>
                    <a:pt x="3702641" y="0"/>
                  </a:lnTo>
                  <a:lnTo>
                    <a:pt x="3744863" y="0"/>
                  </a:lnTo>
                  <a:lnTo>
                    <a:pt x="3745285" y="0"/>
                  </a:lnTo>
                  <a:lnTo>
                    <a:pt x="3795894" y="0"/>
                  </a:lnTo>
                  <a:lnTo>
                    <a:pt x="3797555" y="0"/>
                  </a:lnTo>
                  <a:lnTo>
                    <a:pt x="3826591" y="0"/>
                  </a:lnTo>
                  <a:lnTo>
                    <a:pt x="3842355" y="0"/>
                  </a:lnTo>
                  <a:lnTo>
                    <a:pt x="3848992" y="0"/>
                  </a:lnTo>
                  <a:lnTo>
                    <a:pt x="3872632" y="0"/>
                  </a:lnTo>
                  <a:lnTo>
                    <a:pt x="3873054" y="0"/>
                  </a:lnTo>
                  <a:lnTo>
                    <a:pt x="3885075" y="0"/>
                  </a:lnTo>
                  <a:lnTo>
                    <a:pt x="3923663" y="0"/>
                  </a:lnTo>
                  <a:lnTo>
                    <a:pt x="3954360" y="0"/>
                  </a:lnTo>
                  <a:lnTo>
                    <a:pt x="3970124" y="0"/>
                  </a:lnTo>
                  <a:lnTo>
                    <a:pt x="3976761" y="0"/>
                  </a:lnTo>
                  <a:lnTo>
                    <a:pt x="4012844" y="0"/>
                  </a:lnTo>
                  <a:lnTo>
                    <a:pt x="4049593" y="0"/>
                  </a:lnTo>
                  <a:cubicBezTo>
                    <a:pt x="4169647" y="0"/>
                    <a:pt x="4169647" y="0"/>
                    <a:pt x="4169647" y="0"/>
                  </a:cubicBezTo>
                  <a:lnTo>
                    <a:pt x="4177362" y="0"/>
                  </a:lnTo>
                  <a:cubicBezTo>
                    <a:pt x="4297416" y="0"/>
                    <a:pt x="4297416" y="0"/>
                    <a:pt x="4297416" y="0"/>
                  </a:cubicBezTo>
                  <a:cubicBezTo>
                    <a:pt x="4327758" y="0"/>
                    <a:pt x="4364168" y="21251"/>
                    <a:pt x="4379339" y="47054"/>
                  </a:cubicBezTo>
                  <a:cubicBezTo>
                    <a:pt x="4591731" y="415146"/>
                    <a:pt x="4591731" y="415146"/>
                    <a:pt x="4591731" y="415146"/>
                  </a:cubicBezTo>
                  <a:cubicBezTo>
                    <a:pt x="4606902" y="440951"/>
                    <a:pt x="4606902" y="483452"/>
                    <a:pt x="4591731" y="509257"/>
                  </a:cubicBezTo>
                  <a:cubicBezTo>
                    <a:pt x="4379339" y="877348"/>
                    <a:pt x="4379339" y="877348"/>
                    <a:pt x="4379339" y="877348"/>
                  </a:cubicBezTo>
                  <a:cubicBezTo>
                    <a:pt x="4364168" y="903151"/>
                    <a:pt x="4327758" y="924402"/>
                    <a:pt x="4297416" y="924402"/>
                  </a:cubicBezTo>
                  <a:lnTo>
                    <a:pt x="4169647" y="924402"/>
                  </a:lnTo>
                  <a:lnTo>
                    <a:pt x="3976761" y="924402"/>
                  </a:lnTo>
                  <a:lnTo>
                    <a:pt x="3872632" y="924402"/>
                  </a:lnTo>
                  <a:lnTo>
                    <a:pt x="3848992" y="924402"/>
                  </a:lnTo>
                  <a:lnTo>
                    <a:pt x="3744863" y="924402"/>
                  </a:lnTo>
                  <a:lnTo>
                    <a:pt x="3702641" y="924402"/>
                  </a:lnTo>
                  <a:lnTo>
                    <a:pt x="3672576" y="924402"/>
                  </a:lnTo>
                  <a:lnTo>
                    <a:pt x="3656105" y="924402"/>
                  </a:lnTo>
                  <a:lnTo>
                    <a:pt x="3574872" y="924402"/>
                  </a:lnTo>
                  <a:lnTo>
                    <a:pt x="3551976" y="924402"/>
                  </a:lnTo>
                  <a:lnTo>
                    <a:pt x="3544807" y="924402"/>
                  </a:lnTo>
                  <a:lnTo>
                    <a:pt x="3528336" y="924402"/>
                  </a:lnTo>
                  <a:lnTo>
                    <a:pt x="3424207" y="924402"/>
                  </a:lnTo>
                  <a:lnTo>
                    <a:pt x="3381986" y="924402"/>
                  </a:lnTo>
                  <a:lnTo>
                    <a:pt x="3380494" y="924402"/>
                  </a:lnTo>
                  <a:lnTo>
                    <a:pt x="3351921" y="924402"/>
                  </a:lnTo>
                  <a:lnTo>
                    <a:pt x="3277857" y="924402"/>
                  </a:lnTo>
                  <a:lnTo>
                    <a:pt x="3254217" y="924402"/>
                  </a:lnTo>
                  <a:lnTo>
                    <a:pt x="3252725" y="924402"/>
                  </a:lnTo>
                  <a:lnTo>
                    <a:pt x="3247792" y="924402"/>
                  </a:lnTo>
                  <a:lnTo>
                    <a:pt x="3231321" y="924402"/>
                  </a:lnTo>
                  <a:lnTo>
                    <a:pt x="3224152" y="924402"/>
                  </a:lnTo>
                  <a:lnTo>
                    <a:pt x="3150088" y="924402"/>
                  </a:lnTo>
                  <a:lnTo>
                    <a:pt x="3120023" y="924402"/>
                  </a:lnTo>
                  <a:lnTo>
                    <a:pt x="3104883" y="924402"/>
                  </a:lnTo>
                  <a:lnTo>
                    <a:pt x="3103552" y="924402"/>
                  </a:lnTo>
                  <a:lnTo>
                    <a:pt x="3077801" y="924402"/>
                  </a:lnTo>
                  <a:lnTo>
                    <a:pt x="3061330" y="924402"/>
                  </a:lnTo>
                  <a:lnTo>
                    <a:pt x="3031265" y="924402"/>
                  </a:lnTo>
                  <a:lnTo>
                    <a:pt x="2977114" y="924402"/>
                  </a:lnTo>
                  <a:lnTo>
                    <a:pt x="2957200" y="924402"/>
                  </a:lnTo>
                  <a:lnTo>
                    <a:pt x="2955709" y="924402"/>
                  </a:lnTo>
                  <a:lnTo>
                    <a:pt x="2950032" y="924402"/>
                  </a:lnTo>
                  <a:lnTo>
                    <a:pt x="2933561" y="924402"/>
                  </a:lnTo>
                  <a:lnTo>
                    <a:pt x="2927136" y="924402"/>
                  </a:lnTo>
                  <a:lnTo>
                    <a:pt x="2903496" y="924402"/>
                  </a:lnTo>
                  <a:lnTo>
                    <a:pt x="2829431" y="924402"/>
                  </a:lnTo>
                  <a:lnTo>
                    <a:pt x="2827940" y="924402"/>
                  </a:lnTo>
                  <a:lnTo>
                    <a:pt x="2799367" y="924402"/>
                  </a:lnTo>
                  <a:lnTo>
                    <a:pt x="2785719" y="924402"/>
                  </a:lnTo>
                  <a:lnTo>
                    <a:pt x="2784228" y="924402"/>
                  </a:lnTo>
                  <a:lnTo>
                    <a:pt x="2757146" y="924402"/>
                  </a:lnTo>
                  <a:lnTo>
                    <a:pt x="2755654" y="924402"/>
                  </a:lnTo>
                  <a:lnTo>
                    <a:pt x="2680098" y="924402"/>
                  </a:lnTo>
                  <a:lnTo>
                    <a:pt x="2657950" y="924402"/>
                  </a:lnTo>
                  <a:lnTo>
                    <a:pt x="2656459" y="924402"/>
                  </a:lnTo>
                  <a:lnTo>
                    <a:pt x="2653017" y="924402"/>
                  </a:lnTo>
                  <a:lnTo>
                    <a:pt x="2636545" y="924402"/>
                  </a:lnTo>
                  <a:lnTo>
                    <a:pt x="2629377" y="924402"/>
                  </a:lnTo>
                  <a:lnTo>
                    <a:pt x="2627885" y="924402"/>
                  </a:lnTo>
                  <a:lnTo>
                    <a:pt x="2606481" y="924402"/>
                  </a:lnTo>
                  <a:lnTo>
                    <a:pt x="2552329" y="924402"/>
                  </a:lnTo>
                  <a:lnTo>
                    <a:pt x="2525248" y="924402"/>
                  </a:lnTo>
                  <a:lnTo>
                    <a:pt x="2510108" y="924402"/>
                  </a:lnTo>
                  <a:lnTo>
                    <a:pt x="2508776" y="924402"/>
                  </a:lnTo>
                  <a:lnTo>
                    <a:pt x="2480043" y="924402"/>
                  </a:lnTo>
                  <a:lnTo>
                    <a:pt x="2478712" y="924402"/>
                  </a:lnTo>
                  <a:lnTo>
                    <a:pt x="2463572" y="924402"/>
                  </a:lnTo>
                  <a:lnTo>
                    <a:pt x="2436490" y="924402"/>
                  </a:lnTo>
                  <a:lnTo>
                    <a:pt x="2382339" y="924402"/>
                  </a:lnTo>
                  <a:lnTo>
                    <a:pt x="2360934" y="924402"/>
                  </a:lnTo>
                  <a:lnTo>
                    <a:pt x="2359443" y="924402"/>
                  </a:lnTo>
                  <a:lnTo>
                    <a:pt x="2352274" y="924402"/>
                  </a:lnTo>
                  <a:lnTo>
                    <a:pt x="2335803" y="924402"/>
                  </a:lnTo>
                  <a:lnTo>
                    <a:pt x="2332360" y="924402"/>
                  </a:lnTo>
                  <a:lnTo>
                    <a:pt x="2332328" y="924402"/>
                  </a:lnTo>
                  <a:lnTo>
                    <a:pt x="2330869" y="924402"/>
                  </a:lnTo>
                  <a:lnTo>
                    <a:pt x="2308721" y="924402"/>
                  </a:lnTo>
                  <a:lnTo>
                    <a:pt x="2233165" y="924402"/>
                  </a:lnTo>
                  <a:lnTo>
                    <a:pt x="2231674" y="924402"/>
                  </a:lnTo>
                  <a:lnTo>
                    <a:pt x="2204591" y="924402"/>
                  </a:lnTo>
                  <a:lnTo>
                    <a:pt x="2204559" y="924402"/>
                  </a:lnTo>
                  <a:lnTo>
                    <a:pt x="2203100" y="924402"/>
                  </a:lnTo>
                  <a:lnTo>
                    <a:pt x="2189452" y="924402"/>
                  </a:lnTo>
                  <a:lnTo>
                    <a:pt x="2160879" y="924402"/>
                  </a:lnTo>
                  <a:lnTo>
                    <a:pt x="2159388" y="924402"/>
                  </a:lnTo>
                  <a:lnTo>
                    <a:pt x="2085323" y="924402"/>
                  </a:lnTo>
                  <a:lnTo>
                    <a:pt x="2077294" y="924402"/>
                  </a:lnTo>
                  <a:lnTo>
                    <a:pt x="2061683" y="924402"/>
                  </a:lnTo>
                  <a:lnTo>
                    <a:pt x="2055258" y="924402"/>
                  </a:lnTo>
                  <a:lnTo>
                    <a:pt x="2038787" y="924402"/>
                  </a:lnTo>
                  <a:lnTo>
                    <a:pt x="2033110" y="924402"/>
                  </a:lnTo>
                  <a:lnTo>
                    <a:pt x="2031619" y="924402"/>
                  </a:lnTo>
                  <a:lnTo>
                    <a:pt x="2011705" y="924402"/>
                  </a:lnTo>
                  <a:lnTo>
                    <a:pt x="1957554" y="924402"/>
                  </a:lnTo>
                  <a:lnTo>
                    <a:pt x="1949525" y="924402"/>
                  </a:lnTo>
                  <a:lnTo>
                    <a:pt x="1927489" y="924402"/>
                  </a:lnTo>
                  <a:lnTo>
                    <a:pt x="1911018" y="924402"/>
                  </a:lnTo>
                  <a:lnTo>
                    <a:pt x="1907543" y="924402"/>
                  </a:lnTo>
                  <a:lnTo>
                    <a:pt x="1885268" y="924402"/>
                  </a:lnTo>
                  <a:lnTo>
                    <a:pt x="1883936" y="924402"/>
                  </a:lnTo>
                  <a:lnTo>
                    <a:pt x="1868796" y="924402"/>
                  </a:lnTo>
                  <a:lnTo>
                    <a:pt x="1838732" y="924402"/>
                  </a:lnTo>
                  <a:lnTo>
                    <a:pt x="1779774" y="924402"/>
                  </a:lnTo>
                  <a:lnTo>
                    <a:pt x="1764668" y="924402"/>
                  </a:lnTo>
                  <a:lnTo>
                    <a:pt x="1757499" y="924402"/>
                  </a:lnTo>
                  <a:lnTo>
                    <a:pt x="1741027" y="924402"/>
                  </a:lnTo>
                  <a:lnTo>
                    <a:pt x="1737552" y="924402"/>
                  </a:lnTo>
                  <a:lnTo>
                    <a:pt x="1736094" y="924402"/>
                  </a:lnTo>
                  <a:lnTo>
                    <a:pt x="1734603" y="924402"/>
                  </a:lnTo>
                  <a:lnTo>
                    <a:pt x="1710963" y="924402"/>
                  </a:lnTo>
                  <a:lnTo>
                    <a:pt x="1707488" y="924402"/>
                  </a:lnTo>
                  <a:lnTo>
                    <a:pt x="1652509" y="924402"/>
                  </a:lnTo>
                  <a:lnTo>
                    <a:pt x="1636899" y="924402"/>
                  </a:lnTo>
                  <a:lnTo>
                    <a:pt x="1609783" y="924402"/>
                  </a:lnTo>
                  <a:lnTo>
                    <a:pt x="1608325" y="924402"/>
                  </a:lnTo>
                  <a:lnTo>
                    <a:pt x="1606834" y="924402"/>
                  </a:lnTo>
                  <a:lnTo>
                    <a:pt x="1579719" y="924402"/>
                  </a:lnTo>
                  <a:lnTo>
                    <a:pt x="1564612" y="924402"/>
                  </a:lnTo>
                  <a:lnTo>
                    <a:pt x="1524740" y="924402"/>
                  </a:lnTo>
                  <a:lnTo>
                    <a:pt x="1482518" y="924402"/>
                  </a:lnTo>
                  <a:lnTo>
                    <a:pt x="1460483" y="924402"/>
                  </a:lnTo>
                  <a:lnTo>
                    <a:pt x="1452454" y="924402"/>
                  </a:lnTo>
                  <a:lnTo>
                    <a:pt x="1444011" y="924402"/>
                  </a:lnTo>
                  <a:lnTo>
                    <a:pt x="1436843" y="924402"/>
                  </a:lnTo>
                  <a:lnTo>
                    <a:pt x="1413947" y="924402"/>
                  </a:lnTo>
                  <a:lnTo>
                    <a:pt x="1354749" y="924402"/>
                  </a:lnTo>
                  <a:lnTo>
                    <a:pt x="1332714" y="924402"/>
                  </a:lnTo>
                  <a:lnTo>
                    <a:pt x="1324685" y="924402"/>
                  </a:lnTo>
                  <a:lnTo>
                    <a:pt x="1316242" y="924402"/>
                  </a:lnTo>
                  <a:lnTo>
                    <a:pt x="1312767" y="924402"/>
                  </a:lnTo>
                  <a:lnTo>
                    <a:pt x="1286178" y="924402"/>
                  </a:lnTo>
                  <a:lnTo>
                    <a:pt x="1282703" y="924402"/>
                  </a:lnTo>
                  <a:lnTo>
                    <a:pt x="1243956" y="924402"/>
                  </a:lnTo>
                  <a:lnTo>
                    <a:pt x="1184998" y="924402"/>
                  </a:lnTo>
                  <a:lnTo>
                    <a:pt x="1154934" y="924402"/>
                  </a:lnTo>
                  <a:lnTo>
                    <a:pt x="1139828" y="924402"/>
                  </a:lnTo>
                  <a:lnTo>
                    <a:pt x="1116187" y="924402"/>
                  </a:lnTo>
                  <a:lnTo>
                    <a:pt x="1112712" y="924402"/>
                  </a:lnTo>
                  <a:lnTo>
                    <a:pt x="1057734" y="924402"/>
                  </a:lnTo>
                  <a:lnTo>
                    <a:pt x="1027669" y="924402"/>
                  </a:lnTo>
                  <a:lnTo>
                    <a:pt x="1012059" y="924402"/>
                  </a:lnTo>
                  <a:lnTo>
                    <a:pt x="984943" y="924402"/>
                  </a:lnTo>
                  <a:lnTo>
                    <a:pt x="929965" y="924402"/>
                  </a:lnTo>
                  <a:lnTo>
                    <a:pt x="899900" y="924402"/>
                  </a:lnTo>
                  <a:lnTo>
                    <a:pt x="857678" y="924402"/>
                  </a:lnTo>
                  <a:lnTo>
                    <a:pt x="819171" y="924402"/>
                  </a:lnTo>
                  <a:lnTo>
                    <a:pt x="729909" y="924402"/>
                  </a:lnTo>
                  <a:lnTo>
                    <a:pt x="691402" y="924402"/>
                  </a:lnTo>
                  <a:lnTo>
                    <a:pt x="687927" y="924402"/>
                  </a:lnTo>
                  <a:lnTo>
                    <a:pt x="560158" y="924402"/>
                  </a:lnTo>
                  <a:lnTo>
                    <a:pt x="432894" y="924402"/>
                  </a:lnTo>
                  <a:lnTo>
                    <a:pt x="305125" y="924402"/>
                  </a:lnTo>
                  <a:cubicBezTo>
                    <a:pt x="275541" y="924402"/>
                    <a:pt x="238373" y="903151"/>
                    <a:pt x="223202" y="877348"/>
                  </a:cubicBezTo>
                  <a:cubicBezTo>
                    <a:pt x="10809" y="509257"/>
                    <a:pt x="10809" y="509257"/>
                    <a:pt x="10809" y="509257"/>
                  </a:cubicBezTo>
                  <a:cubicBezTo>
                    <a:pt x="-3603" y="483452"/>
                    <a:pt x="-3603" y="440951"/>
                    <a:pt x="10809" y="415146"/>
                  </a:cubicBezTo>
                  <a:cubicBezTo>
                    <a:pt x="223202" y="47054"/>
                    <a:pt x="223202" y="47054"/>
                    <a:pt x="223202" y="47054"/>
                  </a:cubicBezTo>
                  <a:cubicBezTo>
                    <a:pt x="238373" y="21251"/>
                    <a:pt x="275541" y="0"/>
                    <a:pt x="305125" y="0"/>
                  </a:cubicBezTo>
                  <a:close/>
                </a:path>
              </a:pathLst>
            </a:custGeom>
            <a:solidFill>
              <a:srgbClr val="008D94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4190735" y="2228656"/>
            <a:ext cx="2357038" cy="70018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pPr algn="ctr"/>
            <a:r>
              <a:rPr lang="zh-CN" altLang="en-US" sz="41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其他事项</a:t>
            </a:r>
            <a:endParaRPr lang="zh-CN" altLang="en-US" sz="41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1144059" y="1657966"/>
            <a:ext cx="1849918" cy="1852984"/>
            <a:chOff x="1835696" y="568841"/>
            <a:chExt cx="1755524" cy="1759073"/>
          </a:xfrm>
        </p:grpSpPr>
        <p:grpSp>
          <p:nvGrpSpPr>
            <p:cNvPr id="6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6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D</a:t>
              </a:r>
              <a:endParaRPr lang="zh-CN" altLang="en-US" sz="6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1151435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/>
          <p:cNvGrpSpPr/>
          <p:nvPr/>
        </p:nvGrpSpPr>
        <p:grpSpPr>
          <a:xfrm flipH="1">
            <a:off x="422001" y="2481330"/>
            <a:ext cx="8286729" cy="80944"/>
            <a:chOff x="-27710" y="5588000"/>
            <a:chExt cx="12230315" cy="107950"/>
          </a:xfrm>
        </p:grpSpPr>
        <p:sp>
          <p:nvSpPr>
            <p:cNvPr id="8" name="矩形 7"/>
            <p:cNvSpPr/>
            <p:nvPr/>
          </p:nvSpPr>
          <p:spPr>
            <a:xfrm>
              <a:off x="-27710" y="5588000"/>
              <a:ext cx="6605362" cy="107950"/>
            </a:xfrm>
            <a:prstGeom prst="rect">
              <a:avLst/>
            </a:prstGeom>
            <a:solidFill>
              <a:srgbClr val="008D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" name="矩形 8"/>
            <p:cNvSpPr/>
            <p:nvPr/>
          </p:nvSpPr>
          <p:spPr>
            <a:xfrm>
              <a:off x="6725758" y="5588000"/>
              <a:ext cx="2617113" cy="107950"/>
            </a:xfrm>
            <a:prstGeom prst="rect">
              <a:avLst/>
            </a:prstGeom>
            <a:solidFill>
              <a:srgbClr val="FE9A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矩形 9"/>
            <p:cNvSpPr/>
            <p:nvPr/>
          </p:nvSpPr>
          <p:spPr>
            <a:xfrm>
              <a:off x="9497799" y="5588000"/>
              <a:ext cx="2704806" cy="107950"/>
            </a:xfrm>
            <a:prstGeom prst="rect">
              <a:avLst/>
            </a:prstGeom>
            <a:solidFill>
              <a:srgbClr val="092D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636890" y="270255"/>
            <a:ext cx="1849918" cy="1852984"/>
            <a:chOff x="1835696" y="568841"/>
            <a:chExt cx="1755524" cy="1759073"/>
          </a:xfrm>
        </p:grpSpPr>
        <p:grpSp>
          <p:nvGrpSpPr>
            <p:cNvPr id="1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3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目录</a:t>
              </a:r>
              <a:endParaRPr lang="zh-CN" altLang="en-US" sz="3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18" name="矩形 39"/>
          <p:cNvSpPr>
            <a:spLocks noChangeArrowheads="1"/>
          </p:cNvSpPr>
          <p:nvPr/>
        </p:nvSpPr>
        <p:spPr bwMode="auto">
          <a:xfrm>
            <a:off x="1322251" y="2980480"/>
            <a:ext cx="3175825" cy="5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5" rIns="68571" bIns="34285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预算编制的要求 </a:t>
            </a: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sz="21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551050" y="2905214"/>
            <a:ext cx="718235" cy="719425"/>
            <a:chOff x="1835696" y="568841"/>
            <a:chExt cx="1755524" cy="1759073"/>
          </a:xfrm>
        </p:grpSpPr>
        <p:grpSp>
          <p:nvGrpSpPr>
            <p:cNvPr id="20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22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3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1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A</a:t>
              </a:r>
              <a:endParaRPr lang="zh-CN" altLang="en-US" sz="27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26" name="矩形 39"/>
          <p:cNvSpPr>
            <a:spLocks noChangeArrowheads="1"/>
          </p:cNvSpPr>
          <p:nvPr/>
        </p:nvSpPr>
        <p:spPr bwMode="auto">
          <a:xfrm>
            <a:off x="1338329" y="3787957"/>
            <a:ext cx="3175825" cy="5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5" rIns="68571" bIns="34285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预算编制的流程 </a:t>
            </a: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sz="21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grpSp>
        <p:nvGrpSpPr>
          <p:cNvPr id="27" name="组合 26"/>
          <p:cNvGrpSpPr/>
          <p:nvPr/>
        </p:nvGrpSpPr>
        <p:grpSpPr>
          <a:xfrm>
            <a:off x="551050" y="3779904"/>
            <a:ext cx="718235" cy="719425"/>
            <a:chOff x="1835696" y="568841"/>
            <a:chExt cx="1755524" cy="1759073"/>
          </a:xfrm>
        </p:grpSpPr>
        <p:grpSp>
          <p:nvGrpSpPr>
            <p:cNvPr id="2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3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3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B</a:t>
              </a:r>
              <a:endParaRPr lang="zh-CN" altLang="en-US" sz="27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34" name="矩形 39"/>
          <p:cNvSpPr>
            <a:spLocks noChangeArrowheads="1"/>
          </p:cNvSpPr>
          <p:nvPr/>
        </p:nvSpPr>
        <p:spPr bwMode="auto">
          <a:xfrm>
            <a:off x="5517313" y="2980480"/>
            <a:ext cx="3175825" cy="5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5" rIns="68571" bIns="34285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预算表格及填表说明</a:t>
            </a: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sz="21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4746112" y="2905214"/>
            <a:ext cx="718235" cy="719425"/>
            <a:chOff x="1835696" y="568841"/>
            <a:chExt cx="1755524" cy="1759073"/>
          </a:xfrm>
        </p:grpSpPr>
        <p:grpSp>
          <p:nvGrpSpPr>
            <p:cNvPr id="36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38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39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37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C</a:t>
              </a:r>
              <a:endParaRPr lang="zh-CN" altLang="en-US" sz="27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sp>
        <p:nvSpPr>
          <p:cNvPr id="42" name="矩形 39"/>
          <p:cNvSpPr>
            <a:spLocks noChangeArrowheads="1"/>
          </p:cNvSpPr>
          <p:nvPr/>
        </p:nvSpPr>
        <p:spPr bwMode="auto">
          <a:xfrm>
            <a:off x="5517313" y="3777006"/>
            <a:ext cx="3175825" cy="5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71" tIns="34285" rIns="68571" bIns="34285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>
              <a:lnSpc>
                <a:spcPct val="150000"/>
              </a:lnSpc>
              <a:spcBef>
                <a:spcPts val="563"/>
              </a:spcBef>
            </a:pP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【 </a:t>
            </a:r>
            <a:r>
              <a:rPr lang="zh-CN" altLang="en-US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其他注意事项</a:t>
            </a:r>
            <a:r>
              <a:rPr lang="en-US" altLang="zh-CN" sz="2100" b="1" dirty="0">
                <a:latin typeface="微软雅黑" pitchFamily="34" charset="-122"/>
                <a:ea typeface="微软雅黑" pitchFamily="34" charset="-122"/>
                <a:cs typeface="宋体" charset="-122"/>
              </a:rPr>
              <a:t>】</a:t>
            </a:r>
            <a:endParaRPr lang="zh-CN" altLang="en-US" sz="2100" b="1" dirty="0">
              <a:latin typeface="微软雅黑" pitchFamily="34" charset="-122"/>
              <a:ea typeface="微软雅黑" pitchFamily="34" charset="-122"/>
              <a:cs typeface="宋体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4746112" y="3779904"/>
            <a:ext cx="718235" cy="719425"/>
            <a:chOff x="1835696" y="568841"/>
            <a:chExt cx="1755524" cy="1759073"/>
          </a:xfrm>
        </p:grpSpPr>
        <p:grpSp>
          <p:nvGrpSpPr>
            <p:cNvPr id="44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46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47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45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24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D</a:t>
              </a:r>
              <a:endParaRPr lang="zh-CN" altLang="en-US" sz="27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48" name="图片 47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159667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9" fill="hold" nodeType="click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3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3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31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31" presetClass="entr" presetSubtype="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6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" grpId="0"/>
          <p:bldP spid="26" grpId="0"/>
          <p:bldP spid="34" grpId="0"/>
          <p:bldP spid="42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5" fill="hold">
                          <p:stCondLst>
                            <p:cond delay="indefinite"/>
                          </p:stCondLst>
                          <p:childTnLst>
                            <p:par>
                              <p:cTn id="1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7" presetID="2" presetClass="entr" presetSubtype="9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1" fill="hold">
                          <p:stCondLst>
                            <p:cond delay="indefinite"/>
                          </p:stCondLst>
                          <p:childTnLst>
                            <p:par>
                              <p:cTn id="2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3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5" dur="10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31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1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4" presetID="31" presetClass="entr" presetSubtype="0" fill="hold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6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7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8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9" dur="10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0" presetID="31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4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2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3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4" dur="10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5" dur="10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6" presetID="31" presetClass="entr" presetSubtype="0" fill="hold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8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9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10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style.rotation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9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0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10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2" fill="hold">
                          <p:stCondLst>
                            <p:cond delay="indefinite"/>
                          </p:stCondLst>
                          <p:childTnLst>
                            <p:par>
                              <p:cTn id="5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56" dur="500"/>
                                            <p:tgtEl>
                                              <p:spTgt spid="1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7" fill="hold">
                          <p:stCondLst>
                            <p:cond delay="indefinite"/>
                          </p:stCondLst>
                          <p:childTnLst>
                            <p:par>
                              <p:cTn id="5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1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2" fill="hold">
                          <p:stCondLst>
                            <p:cond delay="indefinite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7" fill="hold">
                          <p:stCondLst>
                            <p:cond delay="indefinite"/>
                          </p:stCondLst>
                          <p:childTnLst>
                            <p:par>
                              <p:cTn id="6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9" presetID="22" presetClass="entr" presetSubtype="4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8" grpId="0"/>
          <p:bldP spid="26" grpId="0"/>
          <p:bldP spid="34" grpId="0"/>
          <p:bldP spid="42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内容占位符 2"/>
          <p:cNvSpPr txBox="1">
            <a:spLocks/>
          </p:cNvSpPr>
          <p:nvPr/>
        </p:nvSpPr>
        <p:spPr>
          <a:xfrm>
            <a:off x="750118" y="975500"/>
            <a:ext cx="7887727" cy="3262748"/>
          </a:xfrm>
          <a:prstGeom prst="rect">
            <a:avLst/>
          </a:prstGeom>
        </p:spPr>
        <p:txBody>
          <a:bodyPr lIns="68571" tIns="34285" rIns="68571" bIns="34285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zh-CN" b="1" dirty="0" smtClean="0">
                <a:latin typeface="+mn-ea"/>
              </a:rPr>
              <a:t>（一）预算编制材料下载。</a:t>
            </a:r>
            <a:r>
              <a:rPr lang="en-US" altLang="zh-CN" dirty="0" smtClean="0">
                <a:latin typeface="+mn-ea"/>
              </a:rPr>
              <a:t>2020</a:t>
            </a:r>
            <a:r>
              <a:rPr lang="zh-CN" altLang="zh-CN" dirty="0" smtClean="0">
                <a:latin typeface="+mn-ea"/>
              </a:rPr>
              <a:t>年度预算编制材料下载网址：</a:t>
            </a:r>
            <a:r>
              <a:rPr lang="en-US" altLang="zh-CN" dirty="0" smtClean="0">
                <a:latin typeface="+mn-ea"/>
              </a:rPr>
              <a:t>http://jcc.hznu.edu.cn/</a:t>
            </a:r>
            <a:r>
              <a:rPr lang="zh-CN" altLang="zh-CN" dirty="0" smtClean="0">
                <a:latin typeface="+mn-ea"/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zh-CN" altLang="zh-CN" b="1" dirty="0" smtClean="0">
                <a:latin typeface="+mn-ea"/>
              </a:rPr>
              <a:t>（二）表格报送时间和地点。</a:t>
            </a:r>
            <a:r>
              <a:rPr lang="zh-CN" altLang="zh-CN" dirty="0" smtClean="0">
                <a:latin typeface="+mn-ea"/>
              </a:rPr>
              <a:t>“一上”预算上报材料在</a:t>
            </a:r>
            <a:r>
              <a:rPr lang="en-US" altLang="zh-CN" dirty="0" smtClean="0">
                <a:latin typeface="+mn-ea"/>
              </a:rPr>
              <a:t>2019</a:t>
            </a:r>
            <a:r>
              <a:rPr lang="zh-CN" altLang="zh-CN" dirty="0" smtClean="0">
                <a:latin typeface="+mn-ea"/>
              </a:rPr>
              <a:t>年</a:t>
            </a:r>
            <a:r>
              <a:rPr lang="en-US" altLang="zh-CN" dirty="0" smtClean="0">
                <a:latin typeface="+mn-ea"/>
              </a:rPr>
              <a:t>8</a:t>
            </a:r>
            <a:r>
              <a:rPr lang="zh-CN" altLang="zh-CN" dirty="0" smtClean="0">
                <a:latin typeface="+mn-ea"/>
              </a:rPr>
              <a:t>月</a:t>
            </a:r>
            <a:r>
              <a:rPr lang="en-US" altLang="zh-CN" dirty="0" smtClean="0">
                <a:latin typeface="+mn-ea"/>
              </a:rPr>
              <a:t>10</a:t>
            </a:r>
            <a:r>
              <a:rPr lang="zh-CN" altLang="zh-CN" dirty="0" smtClean="0">
                <a:latin typeface="+mn-ea"/>
              </a:rPr>
              <a:t>日前由各学院、部门将需要编报的表格纸质稿交计财处预算管理科（仓前校区行政楼202室），</a:t>
            </a:r>
            <a:r>
              <a:rPr lang="zh-CN" altLang="zh-CN" u="sng" dirty="0" smtClean="0">
                <a:latin typeface="+mn-ea"/>
              </a:rPr>
              <a:t>同时将电子稿</a:t>
            </a:r>
            <a:r>
              <a:rPr lang="en-US" altLang="zh-CN" u="sng" dirty="0" smtClean="0">
                <a:latin typeface="+mn-ea"/>
              </a:rPr>
              <a:t>(</a:t>
            </a:r>
            <a:r>
              <a:rPr lang="zh-CN" altLang="zh-CN" u="sng" dirty="0" smtClean="0">
                <a:latin typeface="+mn-ea"/>
              </a:rPr>
              <a:t>线上填报的报表除外</a:t>
            </a:r>
            <a:r>
              <a:rPr lang="en-US" altLang="zh-CN" u="sng" dirty="0" smtClean="0">
                <a:latin typeface="+mn-ea"/>
              </a:rPr>
              <a:t>)</a:t>
            </a:r>
            <a:r>
              <a:rPr lang="zh-CN" altLang="zh-CN" u="sng" dirty="0" smtClean="0">
                <a:latin typeface="+mn-ea"/>
              </a:rPr>
              <a:t>发送至</a:t>
            </a:r>
            <a:r>
              <a:rPr lang="en-US" altLang="zh-CN" u="sng" dirty="0" smtClean="0">
                <a:latin typeface="+mn-ea"/>
              </a:rPr>
              <a:t>287043457@qq.com</a:t>
            </a:r>
            <a:r>
              <a:rPr lang="zh-CN" altLang="zh-CN" dirty="0" smtClean="0">
                <a:latin typeface="+mn-ea"/>
              </a:rPr>
              <a:t>。联系人：刘梦回，电话：28861379、15306670960；李志强，电话：28861867、15088636016。</a:t>
            </a:r>
            <a:endParaRPr lang="zh-CN" altLang="zh-CN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8522338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grpSp>
        <p:nvGrpSpPr>
          <p:cNvPr id="151" name="组合 150"/>
          <p:cNvGrpSpPr/>
          <p:nvPr/>
        </p:nvGrpSpPr>
        <p:grpSpPr>
          <a:xfrm>
            <a:off x="2295399" y="1160971"/>
            <a:ext cx="1369237" cy="1371507"/>
            <a:chOff x="1835696" y="568841"/>
            <a:chExt cx="1755524" cy="1759073"/>
          </a:xfrm>
        </p:grpSpPr>
        <p:grpSp>
          <p:nvGrpSpPr>
            <p:cNvPr id="15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5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5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5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谢</a:t>
              </a:r>
              <a:endParaRPr lang="zh-CN" altLang="en-US" sz="45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56" name="组合 155"/>
          <p:cNvGrpSpPr/>
          <p:nvPr/>
        </p:nvGrpSpPr>
        <p:grpSpPr>
          <a:xfrm>
            <a:off x="5418898" y="1172873"/>
            <a:ext cx="1377392" cy="1379676"/>
            <a:chOff x="5525483" y="558248"/>
            <a:chExt cx="1765979" cy="1769549"/>
          </a:xfrm>
        </p:grpSpPr>
        <p:grpSp>
          <p:nvGrpSpPr>
            <p:cNvPr id="157" name="组合 79"/>
            <p:cNvGrpSpPr>
              <a:grpSpLocks/>
            </p:cNvGrpSpPr>
            <p:nvPr/>
          </p:nvGrpSpPr>
          <p:grpSpPr bwMode="auto">
            <a:xfrm>
              <a:off x="5525483" y="558248"/>
              <a:ext cx="1765979" cy="1769549"/>
              <a:chOff x="6379729" y="2488774"/>
              <a:chExt cx="2513016" cy="2513016"/>
            </a:xfrm>
          </p:grpSpPr>
          <p:sp>
            <p:nvSpPr>
              <p:cNvPr id="159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60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58" name="椭圆 80"/>
            <p:cNvSpPr/>
            <p:nvPr/>
          </p:nvSpPr>
          <p:spPr bwMode="auto">
            <a:xfrm>
              <a:off x="5784358" y="808189"/>
              <a:ext cx="1276187" cy="1278773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5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看</a:t>
              </a:r>
              <a:endParaRPr lang="zh-CN" altLang="en-US" sz="50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3499953" y="1387516"/>
            <a:ext cx="1123424" cy="1125288"/>
            <a:chOff x="4408429" y="1419975"/>
            <a:chExt cx="1440362" cy="1443275"/>
          </a:xfrm>
        </p:grpSpPr>
        <p:grpSp>
          <p:nvGrpSpPr>
            <p:cNvPr id="162" name="组合 79"/>
            <p:cNvGrpSpPr>
              <a:grpSpLocks/>
            </p:cNvGrpSpPr>
            <p:nvPr/>
          </p:nvGrpSpPr>
          <p:grpSpPr bwMode="auto">
            <a:xfrm>
              <a:off x="4408429" y="1419975"/>
              <a:ext cx="1440362" cy="1443275"/>
              <a:chOff x="6379729" y="2488774"/>
              <a:chExt cx="2513016" cy="2513016"/>
            </a:xfrm>
          </p:grpSpPr>
          <p:sp>
            <p:nvSpPr>
              <p:cNvPr id="1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3" name="椭圆 80"/>
            <p:cNvSpPr/>
            <p:nvPr/>
          </p:nvSpPr>
          <p:spPr bwMode="auto">
            <a:xfrm>
              <a:off x="4619572" y="1623833"/>
              <a:ext cx="1040880" cy="1042988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36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谢</a:t>
              </a:r>
              <a:endParaRPr lang="zh-CN" altLang="en-US" sz="3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66" name="组合 165"/>
          <p:cNvGrpSpPr/>
          <p:nvPr/>
        </p:nvGrpSpPr>
        <p:grpSpPr>
          <a:xfrm>
            <a:off x="4429263" y="1686779"/>
            <a:ext cx="1275313" cy="1277428"/>
            <a:chOff x="3366696" y="411510"/>
            <a:chExt cx="1635101" cy="1638407"/>
          </a:xfrm>
        </p:grpSpPr>
        <p:grpSp>
          <p:nvGrpSpPr>
            <p:cNvPr id="167" name="组合 79"/>
            <p:cNvGrpSpPr>
              <a:grpSpLocks/>
            </p:cNvGrpSpPr>
            <p:nvPr/>
          </p:nvGrpSpPr>
          <p:grpSpPr bwMode="auto">
            <a:xfrm>
              <a:off x="3366696" y="411510"/>
              <a:ext cx="1635101" cy="1638407"/>
              <a:chOff x="6379729" y="2488774"/>
              <a:chExt cx="2513016" cy="2513016"/>
            </a:xfrm>
          </p:grpSpPr>
          <p:sp>
            <p:nvSpPr>
              <p:cNvPr id="169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70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68" name="椭圆 80"/>
            <p:cNvSpPr/>
            <p:nvPr/>
          </p:nvSpPr>
          <p:spPr bwMode="auto">
            <a:xfrm>
              <a:off x="3606386" y="642929"/>
              <a:ext cx="1181608" cy="11840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zh-CN" altLang="en-US" sz="45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观</a:t>
              </a:r>
              <a:endParaRPr lang="zh-CN" altLang="en-US" sz="45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2" name="组合 171"/>
          <p:cNvGrpSpPr/>
          <p:nvPr/>
        </p:nvGrpSpPr>
        <p:grpSpPr>
          <a:xfrm>
            <a:off x="1902108" y="2178963"/>
            <a:ext cx="293849" cy="294337"/>
            <a:chOff x="1835696" y="568841"/>
            <a:chExt cx="1755524" cy="1759073"/>
          </a:xfrm>
        </p:grpSpPr>
        <p:grpSp>
          <p:nvGrpSpPr>
            <p:cNvPr id="17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7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7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77" name="组合 176"/>
          <p:cNvGrpSpPr/>
          <p:nvPr/>
        </p:nvGrpSpPr>
        <p:grpSpPr>
          <a:xfrm>
            <a:off x="2320100" y="2491812"/>
            <a:ext cx="293849" cy="294337"/>
            <a:chOff x="1835696" y="568841"/>
            <a:chExt cx="1755524" cy="1759073"/>
          </a:xfrm>
        </p:grpSpPr>
        <p:grpSp>
          <p:nvGrpSpPr>
            <p:cNvPr id="17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8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8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7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2" name="组合 181"/>
          <p:cNvGrpSpPr/>
          <p:nvPr/>
        </p:nvGrpSpPr>
        <p:grpSpPr>
          <a:xfrm>
            <a:off x="4724816" y="1265195"/>
            <a:ext cx="293849" cy="294337"/>
            <a:chOff x="1835696" y="568841"/>
            <a:chExt cx="1755524" cy="1759073"/>
          </a:xfrm>
        </p:grpSpPr>
        <p:grpSp>
          <p:nvGrpSpPr>
            <p:cNvPr id="18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8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8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87" name="组合 186"/>
          <p:cNvGrpSpPr/>
          <p:nvPr/>
        </p:nvGrpSpPr>
        <p:grpSpPr>
          <a:xfrm>
            <a:off x="5187519" y="1043882"/>
            <a:ext cx="293849" cy="294337"/>
            <a:chOff x="1835696" y="568841"/>
            <a:chExt cx="1755524" cy="1759073"/>
          </a:xfrm>
        </p:grpSpPr>
        <p:grpSp>
          <p:nvGrpSpPr>
            <p:cNvPr id="18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9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9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8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2" name="组合 191"/>
          <p:cNvGrpSpPr/>
          <p:nvPr/>
        </p:nvGrpSpPr>
        <p:grpSpPr>
          <a:xfrm>
            <a:off x="6512334" y="2541048"/>
            <a:ext cx="293849" cy="294337"/>
            <a:chOff x="1835696" y="568841"/>
            <a:chExt cx="1755524" cy="1759073"/>
          </a:xfrm>
        </p:grpSpPr>
        <p:grpSp>
          <p:nvGrpSpPr>
            <p:cNvPr id="19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19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19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197" name="组合 196"/>
          <p:cNvGrpSpPr/>
          <p:nvPr/>
        </p:nvGrpSpPr>
        <p:grpSpPr>
          <a:xfrm>
            <a:off x="6874955" y="2170441"/>
            <a:ext cx="293849" cy="294337"/>
            <a:chOff x="1835696" y="568841"/>
            <a:chExt cx="1755524" cy="1759073"/>
          </a:xfrm>
        </p:grpSpPr>
        <p:grpSp>
          <p:nvGrpSpPr>
            <p:cNvPr id="198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200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01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99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grpSp>
        <p:nvGrpSpPr>
          <p:cNvPr id="202" name="组合 201"/>
          <p:cNvGrpSpPr/>
          <p:nvPr/>
        </p:nvGrpSpPr>
        <p:grpSpPr>
          <a:xfrm>
            <a:off x="3706473" y="2597449"/>
            <a:ext cx="293849" cy="294337"/>
            <a:chOff x="1835696" y="568841"/>
            <a:chExt cx="1755524" cy="1759073"/>
          </a:xfrm>
        </p:grpSpPr>
        <p:grpSp>
          <p:nvGrpSpPr>
            <p:cNvPr id="203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205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39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206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204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08D94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zh-CN" altLang="en-US" sz="54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  <p:pic>
        <p:nvPicPr>
          <p:cNvPr id="214" name="图片 2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309012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9" fill="hold" nodeType="withEffect" p14:presetBounceEnd="60000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2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3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9" fill="hold" nodeType="withEffect" p14:presetBounceEnd="60000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6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7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9" fill="hold" nodeType="withEffect" p14:presetBounceEnd="60000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0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1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33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38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0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1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3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45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46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48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0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1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53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55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56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58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0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1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63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65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66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2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2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250" fill="hold"/>
                                            <p:tgtEl>
                                              <p:spTgt spid="15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" presetClass="entr" presetSubtype="9" fill="hold" nodeType="withEffect">
                                      <p:stCondLst>
                                        <p:cond delay="20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2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3" dur="1250" fill="hold"/>
                                            <p:tgtEl>
                                              <p:spTgt spid="1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4" presetID="2" presetClass="entr" presetSubtype="9" fill="hold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1250" fill="hold"/>
                                            <p:tgtEl>
                                              <p:spTgt spid="1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8" presetID="2" presetClass="entr" presetSubtype="9" fill="hold" nodeType="withEffect">
                                      <p:stCondLst>
                                        <p:cond delay="60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0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1" dur="1250" fill="hold"/>
                                            <p:tgtEl>
                                              <p:spTgt spid="1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2" fill="hold">
                                <p:stCondLst>
                                  <p:cond delay="3100"/>
                                </p:stCondLst>
                                <p:childTnLst>
                                  <p:par>
                                    <p:cTn id="3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7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7" fill="hold">
                                <p:stCondLst>
                                  <p:cond delay="3600"/>
                                </p:stCondLst>
                                <p:childTnLst>
                                  <p:par>
                                    <p:cTn id="3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0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17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2" fill="hold">
                                <p:stCondLst>
                                  <p:cond delay="4100"/>
                                </p:stCondLst>
                                <p:childTnLst>
                                  <p:par>
                                    <p:cTn id="4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5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6" dur="500" fill="hold"/>
                                            <p:tgtEl>
                                              <p:spTgt spid="18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7" fill="hold">
                                <p:stCondLst>
                                  <p:cond delay="4600"/>
                                </p:stCondLst>
                                <p:childTnLst>
                                  <p:par>
                                    <p:cTn id="4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0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1" dur="500" fill="hold"/>
                                            <p:tgtEl>
                                              <p:spTgt spid="18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2" fill="hold">
                                <p:stCondLst>
                                  <p:cond delay="5100"/>
                                </p:stCondLst>
                                <p:childTnLst>
                                  <p:par>
                                    <p:cTn id="5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500" fill="hold"/>
                                            <p:tgtEl>
                                              <p:spTgt spid="19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7" fill="hold">
                                <p:stCondLst>
                                  <p:cond delay="5600"/>
                                </p:stCondLst>
                                <p:childTnLst>
                                  <p:par>
                                    <p:cTn id="58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0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1" dur="500" fill="hold"/>
                                            <p:tgtEl>
                                              <p:spTgt spid="19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2" fill="hold">
                                <p:stCondLst>
                                  <p:cond delay="6100"/>
                                </p:stCondLst>
                                <p:childTnLst>
                                  <p:par>
                                    <p:cTn id="63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5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6" dur="1000" fill="hold"/>
                                            <p:tgtEl>
                                              <p:spTgt spid="20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  <p:grpSp>
        <p:nvGrpSpPr>
          <p:cNvPr id="57" name="组合 56"/>
          <p:cNvGrpSpPr/>
          <p:nvPr/>
        </p:nvGrpSpPr>
        <p:grpSpPr>
          <a:xfrm>
            <a:off x="2372501" y="2059544"/>
            <a:ext cx="5675883" cy="1007965"/>
            <a:chOff x="903371" y="249943"/>
            <a:chExt cx="2831223" cy="679699"/>
          </a:xfrm>
        </p:grpSpPr>
        <p:sp>
          <p:nvSpPr>
            <p:cNvPr id="58" name="任意多边形 57"/>
            <p:cNvSpPr>
              <a:spLocks/>
            </p:cNvSpPr>
            <p:nvPr/>
          </p:nvSpPr>
          <p:spPr bwMode="auto">
            <a:xfrm>
              <a:off x="903371" y="249943"/>
              <a:ext cx="2831223" cy="679699"/>
            </a:xfrm>
            <a:custGeom>
              <a:avLst/>
              <a:gdLst>
                <a:gd name="connsiteX0" fmla="*/ 352810 w 4452260"/>
                <a:gd name="connsiteY0" fmla="*/ 0 h 1068867"/>
                <a:gd name="connsiteX1" fmla="*/ 636768 w 4452260"/>
                <a:gd name="connsiteY1" fmla="*/ 0 h 1068867"/>
                <a:gd name="connsiteX2" fmla="*/ 647700 w 4452260"/>
                <a:gd name="connsiteY2" fmla="*/ 0 h 1068867"/>
                <a:gd name="connsiteX3" fmla="*/ 724065 w 4452260"/>
                <a:gd name="connsiteY3" fmla="*/ 0 h 1068867"/>
                <a:gd name="connsiteX4" fmla="*/ 782584 w 4452260"/>
                <a:gd name="connsiteY4" fmla="*/ 0 h 1068867"/>
                <a:gd name="connsiteX5" fmla="*/ 799455 w 4452260"/>
                <a:gd name="connsiteY5" fmla="*/ 0 h 1068867"/>
                <a:gd name="connsiteX6" fmla="*/ 809825 w 4452260"/>
                <a:gd name="connsiteY6" fmla="*/ 0 h 1068867"/>
                <a:gd name="connsiteX7" fmla="*/ 818078 w 4452260"/>
                <a:gd name="connsiteY7" fmla="*/ 0 h 1068867"/>
                <a:gd name="connsiteX8" fmla="*/ 843980 w 4452260"/>
                <a:gd name="connsiteY8" fmla="*/ 0 h 1068867"/>
                <a:gd name="connsiteX9" fmla="*/ 931658 w 4452260"/>
                <a:gd name="connsiteY9" fmla="*/ 0 h 1068867"/>
                <a:gd name="connsiteX10" fmla="*/ 961580 w 4452260"/>
                <a:gd name="connsiteY10" fmla="*/ 0 h 1068867"/>
                <a:gd name="connsiteX11" fmla="*/ 1000055 w 4452260"/>
                <a:gd name="connsiteY11" fmla="*/ 0 h 1068867"/>
                <a:gd name="connsiteX12" fmla="*/ 1040537 w 4452260"/>
                <a:gd name="connsiteY12" fmla="*/ 0 h 1068867"/>
                <a:gd name="connsiteX13" fmla="*/ 1051453 w 4452260"/>
                <a:gd name="connsiteY13" fmla="*/ 0 h 1068867"/>
                <a:gd name="connsiteX14" fmla="*/ 1083414 w 4452260"/>
                <a:gd name="connsiteY14" fmla="*/ 0 h 1068867"/>
                <a:gd name="connsiteX15" fmla="*/ 1112969 w 4452260"/>
                <a:gd name="connsiteY15" fmla="*/ 0 h 1068867"/>
                <a:gd name="connsiteX16" fmla="*/ 1138871 w 4452260"/>
                <a:gd name="connsiteY16" fmla="*/ 0 h 1068867"/>
                <a:gd name="connsiteX17" fmla="*/ 1170224 w 4452260"/>
                <a:gd name="connsiteY17" fmla="*/ 0 h 1068867"/>
                <a:gd name="connsiteX18" fmla="*/ 1170711 w 4452260"/>
                <a:gd name="connsiteY18" fmla="*/ 0 h 1068867"/>
                <a:gd name="connsiteX19" fmla="*/ 1202662 w 4452260"/>
                <a:gd name="connsiteY19" fmla="*/ 0 h 1068867"/>
                <a:gd name="connsiteX20" fmla="*/ 1240037 w 4452260"/>
                <a:gd name="connsiteY20" fmla="*/ 0 h 1068867"/>
                <a:gd name="connsiteX21" fmla="*/ 1290626 w 4452260"/>
                <a:gd name="connsiteY21" fmla="*/ 0 h 1068867"/>
                <a:gd name="connsiteX22" fmla="*/ 1324496 w 4452260"/>
                <a:gd name="connsiteY22" fmla="*/ 0 h 1068867"/>
                <a:gd name="connsiteX23" fmla="*/ 1332348 w 4452260"/>
                <a:gd name="connsiteY23" fmla="*/ 0 h 1068867"/>
                <a:gd name="connsiteX24" fmla="*/ 1335428 w 4452260"/>
                <a:gd name="connsiteY24" fmla="*/ 0 h 1068867"/>
                <a:gd name="connsiteX25" fmla="*/ 1411793 w 4452260"/>
                <a:gd name="connsiteY25" fmla="*/ 0 h 1068867"/>
                <a:gd name="connsiteX26" fmla="*/ 1454182 w 4452260"/>
                <a:gd name="connsiteY26" fmla="*/ 0 h 1068867"/>
                <a:gd name="connsiteX27" fmla="*/ 1470312 w 4452260"/>
                <a:gd name="connsiteY27" fmla="*/ 0 h 1068867"/>
                <a:gd name="connsiteX28" fmla="*/ 1487183 w 4452260"/>
                <a:gd name="connsiteY28" fmla="*/ 0 h 1068867"/>
                <a:gd name="connsiteX29" fmla="*/ 1497552 w 4452260"/>
                <a:gd name="connsiteY29" fmla="*/ 0 h 1068867"/>
                <a:gd name="connsiteX30" fmla="*/ 1505806 w 4452260"/>
                <a:gd name="connsiteY30" fmla="*/ 0 h 1068867"/>
                <a:gd name="connsiteX31" fmla="*/ 1528471 w 4452260"/>
                <a:gd name="connsiteY31" fmla="*/ 0 h 1068867"/>
                <a:gd name="connsiteX32" fmla="*/ 1531708 w 4452260"/>
                <a:gd name="connsiteY32" fmla="*/ 0 h 1068867"/>
                <a:gd name="connsiteX33" fmla="*/ 1540992 w 4452260"/>
                <a:gd name="connsiteY33" fmla="*/ 0 h 1068867"/>
                <a:gd name="connsiteX34" fmla="*/ 1541479 w 4452260"/>
                <a:gd name="connsiteY34" fmla="*/ 0 h 1068867"/>
                <a:gd name="connsiteX35" fmla="*/ 1599998 w 4452260"/>
                <a:gd name="connsiteY35" fmla="*/ 0 h 1068867"/>
                <a:gd name="connsiteX36" fmla="*/ 1619386 w 4452260"/>
                <a:gd name="connsiteY36" fmla="*/ 0 h 1068867"/>
                <a:gd name="connsiteX37" fmla="*/ 1635492 w 4452260"/>
                <a:gd name="connsiteY37" fmla="*/ 0 h 1068867"/>
                <a:gd name="connsiteX38" fmla="*/ 1649308 w 4452260"/>
                <a:gd name="connsiteY38" fmla="*/ 0 h 1068867"/>
                <a:gd name="connsiteX39" fmla="*/ 1653720 w 4452260"/>
                <a:gd name="connsiteY39" fmla="*/ 0 h 1068867"/>
                <a:gd name="connsiteX40" fmla="*/ 1661394 w 4452260"/>
                <a:gd name="connsiteY40" fmla="*/ 0 h 1068867"/>
                <a:gd name="connsiteX41" fmla="*/ 1687782 w 4452260"/>
                <a:gd name="connsiteY41" fmla="*/ 0 h 1068867"/>
                <a:gd name="connsiteX42" fmla="*/ 1703116 w 4452260"/>
                <a:gd name="connsiteY42" fmla="*/ 0 h 1068867"/>
                <a:gd name="connsiteX43" fmla="*/ 1739181 w 4452260"/>
                <a:gd name="connsiteY43" fmla="*/ 0 h 1068867"/>
                <a:gd name="connsiteX44" fmla="*/ 1771141 w 4452260"/>
                <a:gd name="connsiteY44" fmla="*/ 0 h 1068867"/>
                <a:gd name="connsiteX45" fmla="*/ 1800697 w 4452260"/>
                <a:gd name="connsiteY45" fmla="*/ 0 h 1068867"/>
                <a:gd name="connsiteX46" fmla="*/ 1811727 w 4452260"/>
                <a:gd name="connsiteY46" fmla="*/ 0 h 1068867"/>
                <a:gd name="connsiteX47" fmla="*/ 1823361 w 4452260"/>
                <a:gd name="connsiteY47" fmla="*/ 0 h 1068867"/>
                <a:gd name="connsiteX48" fmla="*/ 1826599 w 4452260"/>
                <a:gd name="connsiteY48" fmla="*/ 0 h 1068867"/>
                <a:gd name="connsiteX49" fmla="*/ 1857951 w 4452260"/>
                <a:gd name="connsiteY49" fmla="*/ 0 h 1068867"/>
                <a:gd name="connsiteX50" fmla="*/ 1858439 w 4452260"/>
                <a:gd name="connsiteY50" fmla="*/ 0 h 1068867"/>
                <a:gd name="connsiteX51" fmla="*/ 1859676 w 4452260"/>
                <a:gd name="connsiteY51" fmla="*/ 0 h 1068867"/>
                <a:gd name="connsiteX52" fmla="*/ 1893346 w 4452260"/>
                <a:gd name="connsiteY52" fmla="*/ 0 h 1068867"/>
                <a:gd name="connsiteX53" fmla="*/ 1927765 w 4452260"/>
                <a:gd name="connsiteY53" fmla="*/ 0 h 1068867"/>
                <a:gd name="connsiteX54" fmla="*/ 1963365 w 4452260"/>
                <a:gd name="connsiteY54" fmla="*/ 0 h 1068867"/>
                <a:gd name="connsiteX55" fmla="*/ 1978354 w 4452260"/>
                <a:gd name="connsiteY55" fmla="*/ 0 h 1068867"/>
                <a:gd name="connsiteX56" fmla="*/ 1991032 w 4452260"/>
                <a:gd name="connsiteY56" fmla="*/ 0 h 1068867"/>
                <a:gd name="connsiteX57" fmla="*/ 2020076 w 4452260"/>
                <a:gd name="connsiteY57" fmla="*/ 0 h 1068867"/>
                <a:gd name="connsiteX58" fmla="*/ 2021800 w 4452260"/>
                <a:gd name="connsiteY58" fmla="*/ 0 h 1068867"/>
                <a:gd name="connsiteX59" fmla="*/ 2027021 w 4452260"/>
                <a:gd name="connsiteY59" fmla="*/ 0 h 1068867"/>
                <a:gd name="connsiteX60" fmla="*/ 2032162 w 4452260"/>
                <a:gd name="connsiteY60" fmla="*/ 0 h 1068867"/>
                <a:gd name="connsiteX61" fmla="*/ 2141909 w 4452260"/>
                <a:gd name="connsiteY61" fmla="*/ 0 h 1068867"/>
                <a:gd name="connsiteX62" fmla="*/ 2143633 w 4452260"/>
                <a:gd name="connsiteY62" fmla="*/ 0 h 1068867"/>
                <a:gd name="connsiteX63" fmla="*/ 2178359 w 4452260"/>
                <a:gd name="connsiteY63" fmla="*/ 0 h 1068867"/>
                <a:gd name="connsiteX64" fmla="*/ 2228719 w 4452260"/>
                <a:gd name="connsiteY64" fmla="*/ 0 h 1068867"/>
                <a:gd name="connsiteX65" fmla="*/ 2229207 w 4452260"/>
                <a:gd name="connsiteY65" fmla="*/ 0 h 1068867"/>
                <a:gd name="connsiteX66" fmla="*/ 2230931 w 4452260"/>
                <a:gd name="connsiteY66" fmla="*/ 0 h 1068867"/>
                <a:gd name="connsiteX67" fmla="*/ 2287725 w 4452260"/>
                <a:gd name="connsiteY67" fmla="*/ 0 h 1068867"/>
                <a:gd name="connsiteX68" fmla="*/ 2289450 w 4452260"/>
                <a:gd name="connsiteY68" fmla="*/ 0 h 1068867"/>
                <a:gd name="connsiteX69" fmla="*/ 2323220 w 4452260"/>
                <a:gd name="connsiteY69" fmla="*/ 0 h 1068867"/>
                <a:gd name="connsiteX70" fmla="*/ 2324944 w 4452260"/>
                <a:gd name="connsiteY70" fmla="*/ 0 h 1068867"/>
                <a:gd name="connsiteX71" fmla="*/ 2340483 w 4452260"/>
                <a:gd name="connsiteY71" fmla="*/ 0 h 1068867"/>
                <a:gd name="connsiteX72" fmla="*/ 2341447 w 4452260"/>
                <a:gd name="connsiteY72" fmla="*/ 0 h 1068867"/>
                <a:gd name="connsiteX73" fmla="*/ 2343172 w 4452260"/>
                <a:gd name="connsiteY73" fmla="*/ 0 h 1068867"/>
                <a:gd name="connsiteX74" fmla="*/ 2349122 w 4452260"/>
                <a:gd name="connsiteY74" fmla="*/ 0 h 1068867"/>
                <a:gd name="connsiteX75" fmla="*/ 2350846 w 4452260"/>
                <a:gd name="connsiteY75" fmla="*/ 0 h 1068867"/>
                <a:gd name="connsiteX76" fmla="*/ 2390844 w 4452260"/>
                <a:gd name="connsiteY76" fmla="*/ 0 h 1068867"/>
                <a:gd name="connsiteX77" fmla="*/ 2462317 w 4452260"/>
                <a:gd name="connsiteY77" fmla="*/ 0 h 1068867"/>
                <a:gd name="connsiteX78" fmla="*/ 2499455 w 4452260"/>
                <a:gd name="connsiteY78" fmla="*/ 0 h 1068867"/>
                <a:gd name="connsiteX79" fmla="*/ 2530713 w 4452260"/>
                <a:gd name="connsiteY79" fmla="*/ 0 h 1068867"/>
                <a:gd name="connsiteX80" fmla="*/ 2547403 w 4452260"/>
                <a:gd name="connsiteY80" fmla="*/ 0 h 1068867"/>
                <a:gd name="connsiteX81" fmla="*/ 2549127 w 4452260"/>
                <a:gd name="connsiteY81" fmla="*/ 0 h 1068867"/>
                <a:gd name="connsiteX82" fmla="*/ 2581074 w 4452260"/>
                <a:gd name="connsiteY82" fmla="*/ 0 h 1068867"/>
                <a:gd name="connsiteX83" fmla="*/ 2582112 w 4452260"/>
                <a:gd name="connsiteY83" fmla="*/ 0 h 1068867"/>
                <a:gd name="connsiteX84" fmla="*/ 2669530 w 4452260"/>
                <a:gd name="connsiteY84" fmla="*/ 0 h 1068867"/>
                <a:gd name="connsiteX85" fmla="*/ 2678759 w 4452260"/>
                <a:gd name="connsiteY85" fmla="*/ 0 h 1068867"/>
                <a:gd name="connsiteX86" fmla="*/ 2709527 w 4452260"/>
                <a:gd name="connsiteY86" fmla="*/ 0 h 1068867"/>
                <a:gd name="connsiteX87" fmla="*/ 2711252 w 4452260"/>
                <a:gd name="connsiteY87" fmla="*/ 0 h 1068867"/>
                <a:gd name="connsiteX88" fmla="*/ 2714748 w 4452260"/>
                <a:gd name="connsiteY88" fmla="*/ 0 h 1068867"/>
                <a:gd name="connsiteX89" fmla="*/ 2719890 w 4452260"/>
                <a:gd name="connsiteY89" fmla="*/ 0 h 1068867"/>
                <a:gd name="connsiteX90" fmla="*/ 2831360 w 4452260"/>
                <a:gd name="connsiteY90" fmla="*/ 0 h 1068867"/>
                <a:gd name="connsiteX91" fmla="*/ 2833086 w 4452260"/>
                <a:gd name="connsiteY91" fmla="*/ 0 h 1068867"/>
                <a:gd name="connsiteX92" fmla="*/ 2866087 w 4452260"/>
                <a:gd name="connsiteY92" fmla="*/ 0 h 1068867"/>
                <a:gd name="connsiteX93" fmla="*/ 2918659 w 4452260"/>
                <a:gd name="connsiteY93" fmla="*/ 0 h 1068867"/>
                <a:gd name="connsiteX94" fmla="*/ 2919896 w 4452260"/>
                <a:gd name="connsiteY94" fmla="*/ 0 h 1068867"/>
                <a:gd name="connsiteX95" fmla="*/ 2920383 w 4452260"/>
                <a:gd name="connsiteY95" fmla="*/ 0 h 1068867"/>
                <a:gd name="connsiteX96" fmla="*/ 2977177 w 4452260"/>
                <a:gd name="connsiteY96" fmla="*/ 0 h 1068867"/>
                <a:gd name="connsiteX97" fmla="*/ 2978902 w 4452260"/>
                <a:gd name="connsiteY97" fmla="*/ 0 h 1068867"/>
                <a:gd name="connsiteX98" fmla="*/ 3012671 w 4452260"/>
                <a:gd name="connsiteY98" fmla="*/ 0 h 1068867"/>
                <a:gd name="connsiteX99" fmla="*/ 3014397 w 4452260"/>
                <a:gd name="connsiteY99" fmla="*/ 0 h 1068867"/>
                <a:gd name="connsiteX100" fmla="*/ 3028211 w 4452260"/>
                <a:gd name="connsiteY100" fmla="*/ 0 h 1068867"/>
                <a:gd name="connsiteX101" fmla="*/ 3030899 w 4452260"/>
                <a:gd name="connsiteY101" fmla="*/ 0 h 1068867"/>
                <a:gd name="connsiteX102" fmla="*/ 3032624 w 4452260"/>
                <a:gd name="connsiteY102" fmla="*/ 0 h 1068867"/>
                <a:gd name="connsiteX103" fmla="*/ 3038573 w 4452260"/>
                <a:gd name="connsiteY103" fmla="*/ 0 h 1068867"/>
                <a:gd name="connsiteX104" fmla="*/ 3040298 w 4452260"/>
                <a:gd name="connsiteY104" fmla="*/ 0 h 1068867"/>
                <a:gd name="connsiteX105" fmla="*/ 3082021 w 4452260"/>
                <a:gd name="connsiteY105" fmla="*/ 0 h 1068867"/>
                <a:gd name="connsiteX106" fmla="*/ 3150044 w 4452260"/>
                <a:gd name="connsiteY106" fmla="*/ 0 h 1068867"/>
                <a:gd name="connsiteX107" fmla="*/ 3218441 w 4452260"/>
                <a:gd name="connsiteY107" fmla="*/ 0 h 1068867"/>
                <a:gd name="connsiteX108" fmla="*/ 3236855 w 4452260"/>
                <a:gd name="connsiteY108" fmla="*/ 0 h 1068867"/>
                <a:gd name="connsiteX109" fmla="*/ 3269839 w 4452260"/>
                <a:gd name="connsiteY109" fmla="*/ 0 h 1068867"/>
                <a:gd name="connsiteX110" fmla="*/ 3272250 w 4452260"/>
                <a:gd name="connsiteY110" fmla="*/ 0 h 1068867"/>
                <a:gd name="connsiteX111" fmla="*/ 3320378 w 4452260"/>
                <a:gd name="connsiteY111" fmla="*/ 0 h 1068867"/>
                <a:gd name="connsiteX112" fmla="*/ 3346330 w 4452260"/>
                <a:gd name="connsiteY112" fmla="*/ 0 h 1068867"/>
                <a:gd name="connsiteX113" fmla="*/ 3357257 w 4452260"/>
                <a:gd name="connsiteY113" fmla="*/ 0 h 1068867"/>
                <a:gd name="connsiteX114" fmla="*/ 3369936 w 4452260"/>
                <a:gd name="connsiteY114" fmla="*/ 0 h 1068867"/>
                <a:gd name="connsiteX115" fmla="*/ 3398980 w 4452260"/>
                <a:gd name="connsiteY115" fmla="*/ 0 h 1068867"/>
                <a:gd name="connsiteX116" fmla="*/ 3405925 w 4452260"/>
                <a:gd name="connsiteY116" fmla="*/ 0 h 1068867"/>
                <a:gd name="connsiteX117" fmla="*/ 3411066 w 4452260"/>
                <a:gd name="connsiteY117" fmla="*/ 0 h 1068867"/>
                <a:gd name="connsiteX118" fmla="*/ 3520813 w 4452260"/>
                <a:gd name="connsiteY118" fmla="*/ 0 h 1068867"/>
                <a:gd name="connsiteX119" fmla="*/ 3607623 w 4452260"/>
                <a:gd name="connsiteY119" fmla="*/ 0 h 1068867"/>
                <a:gd name="connsiteX120" fmla="*/ 3608111 w 4452260"/>
                <a:gd name="connsiteY120" fmla="*/ 0 h 1068867"/>
                <a:gd name="connsiteX121" fmla="*/ 3666629 w 4452260"/>
                <a:gd name="connsiteY121" fmla="*/ 0 h 1068867"/>
                <a:gd name="connsiteX122" fmla="*/ 3702124 w 4452260"/>
                <a:gd name="connsiteY122" fmla="*/ 0 h 1068867"/>
                <a:gd name="connsiteX123" fmla="*/ 3720351 w 4452260"/>
                <a:gd name="connsiteY123" fmla="*/ 0 h 1068867"/>
                <a:gd name="connsiteX124" fmla="*/ 3728025 w 4452260"/>
                <a:gd name="connsiteY124" fmla="*/ 0 h 1068867"/>
                <a:gd name="connsiteX125" fmla="*/ 3769748 w 4452260"/>
                <a:gd name="connsiteY125" fmla="*/ 0 h 1068867"/>
                <a:gd name="connsiteX126" fmla="*/ 4098793 w 4452260"/>
                <a:gd name="connsiteY126" fmla="*/ 0 h 1068867"/>
                <a:gd name="connsiteX127" fmla="*/ 4193519 w 4452260"/>
                <a:gd name="connsiteY127" fmla="*/ 54408 h 1068867"/>
                <a:gd name="connsiteX128" fmla="*/ 4439104 w 4452260"/>
                <a:gd name="connsiteY128" fmla="*/ 480025 h 1068867"/>
                <a:gd name="connsiteX129" fmla="*/ 4439104 w 4452260"/>
                <a:gd name="connsiteY129" fmla="*/ 588843 h 1068867"/>
                <a:gd name="connsiteX130" fmla="*/ 4193519 w 4452260"/>
                <a:gd name="connsiteY130" fmla="*/ 1014459 h 1068867"/>
                <a:gd name="connsiteX131" fmla="*/ 4098793 w 4452260"/>
                <a:gd name="connsiteY131" fmla="*/ 1068867 h 1068867"/>
                <a:gd name="connsiteX132" fmla="*/ 3728025 w 4452260"/>
                <a:gd name="connsiteY132" fmla="*/ 1068867 h 1068867"/>
                <a:gd name="connsiteX133" fmla="*/ 3607623 w 4452260"/>
                <a:gd name="connsiteY133" fmla="*/ 1068867 h 1068867"/>
                <a:gd name="connsiteX134" fmla="*/ 3411066 w 4452260"/>
                <a:gd name="connsiteY134" fmla="*/ 1068867 h 1068867"/>
                <a:gd name="connsiteX135" fmla="*/ 3357257 w 4452260"/>
                <a:gd name="connsiteY135" fmla="*/ 1068867 h 1068867"/>
                <a:gd name="connsiteX136" fmla="*/ 3236855 w 4452260"/>
                <a:gd name="connsiteY136" fmla="*/ 1068867 h 1068867"/>
                <a:gd name="connsiteX137" fmla="*/ 3040298 w 4452260"/>
                <a:gd name="connsiteY137" fmla="*/ 1068867 h 1068867"/>
                <a:gd name="connsiteX138" fmla="*/ 3038573 w 4452260"/>
                <a:gd name="connsiteY138" fmla="*/ 1068867 h 1068867"/>
                <a:gd name="connsiteX139" fmla="*/ 2919896 w 4452260"/>
                <a:gd name="connsiteY139" fmla="*/ 1068867 h 1068867"/>
                <a:gd name="connsiteX140" fmla="*/ 2866087 w 4452260"/>
                <a:gd name="connsiteY140" fmla="*/ 1068867 h 1068867"/>
                <a:gd name="connsiteX141" fmla="*/ 2719890 w 4452260"/>
                <a:gd name="connsiteY141" fmla="*/ 1068867 h 1068867"/>
                <a:gd name="connsiteX142" fmla="*/ 2669530 w 4452260"/>
                <a:gd name="connsiteY142" fmla="*/ 1068867 h 1068867"/>
                <a:gd name="connsiteX143" fmla="*/ 2549127 w 4452260"/>
                <a:gd name="connsiteY143" fmla="*/ 1068867 h 1068867"/>
                <a:gd name="connsiteX144" fmla="*/ 2547403 w 4452260"/>
                <a:gd name="connsiteY144" fmla="*/ 1068867 h 1068867"/>
                <a:gd name="connsiteX145" fmla="*/ 2350846 w 4452260"/>
                <a:gd name="connsiteY145" fmla="*/ 1068867 h 1068867"/>
                <a:gd name="connsiteX146" fmla="*/ 2349122 w 4452260"/>
                <a:gd name="connsiteY146" fmla="*/ 1068867 h 1068867"/>
                <a:gd name="connsiteX147" fmla="*/ 2228719 w 4452260"/>
                <a:gd name="connsiteY147" fmla="*/ 1068867 h 1068867"/>
                <a:gd name="connsiteX148" fmla="*/ 2178359 w 4452260"/>
                <a:gd name="connsiteY148" fmla="*/ 1068867 h 1068867"/>
                <a:gd name="connsiteX149" fmla="*/ 2032162 w 4452260"/>
                <a:gd name="connsiteY149" fmla="*/ 1068867 h 1068867"/>
                <a:gd name="connsiteX150" fmla="*/ 1978354 w 4452260"/>
                <a:gd name="connsiteY150" fmla="*/ 1068867 h 1068867"/>
                <a:gd name="connsiteX151" fmla="*/ 1859676 w 4452260"/>
                <a:gd name="connsiteY151" fmla="*/ 1068867 h 1068867"/>
                <a:gd name="connsiteX152" fmla="*/ 1857951 w 4452260"/>
                <a:gd name="connsiteY152" fmla="*/ 1068867 h 1068867"/>
                <a:gd name="connsiteX153" fmla="*/ 1826599 w 4452260"/>
                <a:gd name="connsiteY153" fmla="*/ 1068867 h 1068867"/>
                <a:gd name="connsiteX154" fmla="*/ 1661394 w 4452260"/>
                <a:gd name="connsiteY154" fmla="*/ 1068867 h 1068867"/>
                <a:gd name="connsiteX155" fmla="*/ 1540992 w 4452260"/>
                <a:gd name="connsiteY155" fmla="*/ 1068867 h 1068867"/>
                <a:gd name="connsiteX156" fmla="*/ 1531708 w 4452260"/>
                <a:gd name="connsiteY156" fmla="*/ 1068867 h 1068867"/>
                <a:gd name="connsiteX157" fmla="*/ 1487183 w 4452260"/>
                <a:gd name="connsiteY157" fmla="*/ 1068867 h 1068867"/>
                <a:gd name="connsiteX158" fmla="*/ 1335428 w 4452260"/>
                <a:gd name="connsiteY158" fmla="*/ 1068867 h 1068867"/>
                <a:gd name="connsiteX159" fmla="*/ 1290626 w 4452260"/>
                <a:gd name="connsiteY159" fmla="*/ 1068867 h 1068867"/>
                <a:gd name="connsiteX160" fmla="*/ 1170224 w 4452260"/>
                <a:gd name="connsiteY160" fmla="*/ 1068867 h 1068867"/>
                <a:gd name="connsiteX161" fmla="*/ 1138871 w 4452260"/>
                <a:gd name="connsiteY161" fmla="*/ 1068867 h 1068867"/>
                <a:gd name="connsiteX162" fmla="*/ 1040537 w 4452260"/>
                <a:gd name="connsiteY162" fmla="*/ 1068867 h 1068867"/>
                <a:gd name="connsiteX163" fmla="*/ 843980 w 4452260"/>
                <a:gd name="connsiteY163" fmla="*/ 1068867 h 1068867"/>
                <a:gd name="connsiteX164" fmla="*/ 799455 w 4452260"/>
                <a:gd name="connsiteY164" fmla="*/ 1068867 h 1068867"/>
                <a:gd name="connsiteX165" fmla="*/ 647700 w 4452260"/>
                <a:gd name="connsiteY165" fmla="*/ 1068867 h 1068867"/>
                <a:gd name="connsiteX166" fmla="*/ 352810 w 4452260"/>
                <a:gd name="connsiteY166" fmla="*/ 1068867 h 1068867"/>
                <a:gd name="connsiteX167" fmla="*/ 258084 w 4452260"/>
                <a:gd name="connsiteY167" fmla="*/ 1014459 h 1068867"/>
                <a:gd name="connsiteX168" fmla="*/ 12498 w 4452260"/>
                <a:gd name="connsiteY168" fmla="*/ 588843 h 1068867"/>
                <a:gd name="connsiteX169" fmla="*/ 12498 w 4452260"/>
                <a:gd name="connsiteY169" fmla="*/ 480025 h 1068867"/>
                <a:gd name="connsiteX170" fmla="*/ 258084 w 4452260"/>
                <a:gd name="connsiteY170" fmla="*/ 54408 h 1068867"/>
                <a:gd name="connsiteX171" fmla="*/ 352810 w 4452260"/>
                <a:gd name="connsiteY171" fmla="*/ 0 h 10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4452260" h="1068867">
                  <a:moveTo>
                    <a:pt x="352810" y="0"/>
                  </a:moveTo>
                  <a:cubicBezTo>
                    <a:pt x="475602" y="0"/>
                    <a:pt x="567696" y="0"/>
                    <a:pt x="636768" y="0"/>
                  </a:cubicBezTo>
                  <a:lnTo>
                    <a:pt x="647700" y="0"/>
                  </a:lnTo>
                  <a:lnTo>
                    <a:pt x="724065" y="0"/>
                  </a:lnTo>
                  <a:cubicBezTo>
                    <a:pt x="748048" y="0"/>
                    <a:pt x="767235" y="0"/>
                    <a:pt x="782584" y="0"/>
                  </a:cubicBezTo>
                  <a:lnTo>
                    <a:pt x="799455" y="0"/>
                  </a:lnTo>
                  <a:lnTo>
                    <a:pt x="809825" y="0"/>
                  </a:lnTo>
                  <a:lnTo>
                    <a:pt x="818078" y="0"/>
                  </a:lnTo>
                  <a:cubicBezTo>
                    <a:pt x="843980" y="0"/>
                    <a:pt x="843980" y="0"/>
                    <a:pt x="843980" y="0"/>
                  </a:cubicBezTo>
                  <a:lnTo>
                    <a:pt x="931658" y="0"/>
                  </a:lnTo>
                  <a:lnTo>
                    <a:pt x="961580" y="0"/>
                  </a:lnTo>
                  <a:lnTo>
                    <a:pt x="1000055" y="0"/>
                  </a:lnTo>
                  <a:lnTo>
                    <a:pt x="1040537" y="0"/>
                  </a:lnTo>
                  <a:lnTo>
                    <a:pt x="1051453" y="0"/>
                  </a:lnTo>
                  <a:lnTo>
                    <a:pt x="1083414" y="0"/>
                  </a:lnTo>
                  <a:lnTo>
                    <a:pt x="1112969" y="0"/>
                  </a:lnTo>
                  <a:cubicBezTo>
                    <a:pt x="1138871" y="0"/>
                    <a:pt x="1138871" y="0"/>
                    <a:pt x="1138871" y="0"/>
                  </a:cubicBezTo>
                  <a:lnTo>
                    <a:pt x="1170224" y="0"/>
                  </a:lnTo>
                  <a:lnTo>
                    <a:pt x="1170711" y="0"/>
                  </a:lnTo>
                  <a:lnTo>
                    <a:pt x="1202662" y="0"/>
                  </a:lnTo>
                  <a:lnTo>
                    <a:pt x="1240037" y="0"/>
                  </a:lnTo>
                  <a:cubicBezTo>
                    <a:pt x="1290626" y="0"/>
                    <a:pt x="1290626" y="0"/>
                    <a:pt x="1290626" y="0"/>
                  </a:cubicBezTo>
                  <a:lnTo>
                    <a:pt x="1324496" y="0"/>
                  </a:lnTo>
                  <a:lnTo>
                    <a:pt x="1332348" y="0"/>
                  </a:lnTo>
                  <a:lnTo>
                    <a:pt x="1335428" y="0"/>
                  </a:lnTo>
                  <a:lnTo>
                    <a:pt x="1411793" y="0"/>
                  </a:lnTo>
                  <a:lnTo>
                    <a:pt x="1454182" y="0"/>
                  </a:lnTo>
                  <a:lnTo>
                    <a:pt x="1470312" y="0"/>
                  </a:lnTo>
                  <a:lnTo>
                    <a:pt x="1487183" y="0"/>
                  </a:lnTo>
                  <a:lnTo>
                    <a:pt x="1497552" y="0"/>
                  </a:lnTo>
                  <a:lnTo>
                    <a:pt x="1505806" y="0"/>
                  </a:lnTo>
                  <a:lnTo>
                    <a:pt x="1528471" y="0"/>
                  </a:lnTo>
                  <a:lnTo>
                    <a:pt x="1531708" y="0"/>
                  </a:lnTo>
                  <a:lnTo>
                    <a:pt x="1540992" y="0"/>
                  </a:lnTo>
                  <a:lnTo>
                    <a:pt x="1541479" y="0"/>
                  </a:lnTo>
                  <a:lnTo>
                    <a:pt x="1599998" y="0"/>
                  </a:lnTo>
                  <a:lnTo>
                    <a:pt x="1619386" y="0"/>
                  </a:lnTo>
                  <a:lnTo>
                    <a:pt x="1635492" y="0"/>
                  </a:lnTo>
                  <a:lnTo>
                    <a:pt x="1649308" y="0"/>
                  </a:lnTo>
                  <a:lnTo>
                    <a:pt x="1653720" y="0"/>
                  </a:lnTo>
                  <a:lnTo>
                    <a:pt x="1661394" y="0"/>
                  </a:lnTo>
                  <a:lnTo>
                    <a:pt x="1687782" y="0"/>
                  </a:lnTo>
                  <a:lnTo>
                    <a:pt x="1703116" y="0"/>
                  </a:lnTo>
                  <a:lnTo>
                    <a:pt x="1739181" y="0"/>
                  </a:lnTo>
                  <a:lnTo>
                    <a:pt x="1771141" y="0"/>
                  </a:lnTo>
                  <a:lnTo>
                    <a:pt x="1800697" y="0"/>
                  </a:lnTo>
                  <a:lnTo>
                    <a:pt x="1811727" y="0"/>
                  </a:lnTo>
                  <a:lnTo>
                    <a:pt x="1823361" y="0"/>
                  </a:lnTo>
                  <a:lnTo>
                    <a:pt x="1826599" y="0"/>
                  </a:lnTo>
                  <a:lnTo>
                    <a:pt x="1857951" y="0"/>
                  </a:lnTo>
                  <a:lnTo>
                    <a:pt x="1858439" y="0"/>
                  </a:lnTo>
                  <a:lnTo>
                    <a:pt x="1859676" y="0"/>
                  </a:lnTo>
                  <a:lnTo>
                    <a:pt x="1893346" y="0"/>
                  </a:lnTo>
                  <a:lnTo>
                    <a:pt x="1927765" y="0"/>
                  </a:lnTo>
                  <a:lnTo>
                    <a:pt x="1963365" y="0"/>
                  </a:lnTo>
                  <a:lnTo>
                    <a:pt x="1978354" y="0"/>
                  </a:lnTo>
                  <a:lnTo>
                    <a:pt x="1991032" y="0"/>
                  </a:lnTo>
                  <a:lnTo>
                    <a:pt x="2020076" y="0"/>
                  </a:lnTo>
                  <a:lnTo>
                    <a:pt x="2021800" y="0"/>
                  </a:lnTo>
                  <a:lnTo>
                    <a:pt x="2027021" y="0"/>
                  </a:lnTo>
                  <a:cubicBezTo>
                    <a:pt x="2032162" y="0"/>
                    <a:pt x="2032162" y="0"/>
                    <a:pt x="2032162" y="0"/>
                  </a:cubicBezTo>
                  <a:lnTo>
                    <a:pt x="2141909" y="0"/>
                  </a:lnTo>
                  <a:lnTo>
                    <a:pt x="2143633" y="0"/>
                  </a:lnTo>
                  <a:lnTo>
                    <a:pt x="2178359" y="0"/>
                  </a:lnTo>
                  <a:lnTo>
                    <a:pt x="2228719" y="0"/>
                  </a:lnTo>
                  <a:lnTo>
                    <a:pt x="2229207" y="0"/>
                  </a:lnTo>
                  <a:lnTo>
                    <a:pt x="2230931" y="0"/>
                  </a:lnTo>
                  <a:lnTo>
                    <a:pt x="2287725" y="0"/>
                  </a:lnTo>
                  <a:lnTo>
                    <a:pt x="2289450" y="0"/>
                  </a:lnTo>
                  <a:lnTo>
                    <a:pt x="2323220" y="0"/>
                  </a:lnTo>
                  <a:lnTo>
                    <a:pt x="2324944" y="0"/>
                  </a:lnTo>
                  <a:lnTo>
                    <a:pt x="2340483" y="0"/>
                  </a:lnTo>
                  <a:lnTo>
                    <a:pt x="2341447" y="0"/>
                  </a:lnTo>
                  <a:lnTo>
                    <a:pt x="2343172" y="0"/>
                  </a:lnTo>
                  <a:lnTo>
                    <a:pt x="2349122" y="0"/>
                  </a:lnTo>
                  <a:lnTo>
                    <a:pt x="2350846" y="0"/>
                  </a:lnTo>
                  <a:lnTo>
                    <a:pt x="2390844" y="0"/>
                  </a:lnTo>
                  <a:lnTo>
                    <a:pt x="2462317" y="0"/>
                  </a:lnTo>
                  <a:lnTo>
                    <a:pt x="2499455" y="0"/>
                  </a:lnTo>
                  <a:lnTo>
                    <a:pt x="2530713" y="0"/>
                  </a:lnTo>
                  <a:lnTo>
                    <a:pt x="2547403" y="0"/>
                  </a:lnTo>
                  <a:lnTo>
                    <a:pt x="2549127" y="0"/>
                  </a:lnTo>
                  <a:lnTo>
                    <a:pt x="2581074" y="0"/>
                  </a:lnTo>
                  <a:lnTo>
                    <a:pt x="2582112" y="0"/>
                  </a:lnTo>
                  <a:cubicBezTo>
                    <a:pt x="2669530" y="0"/>
                    <a:pt x="2669530" y="0"/>
                    <a:pt x="2669530" y="0"/>
                  </a:cubicBezTo>
                  <a:lnTo>
                    <a:pt x="2678759" y="0"/>
                  </a:lnTo>
                  <a:lnTo>
                    <a:pt x="2709527" y="0"/>
                  </a:lnTo>
                  <a:lnTo>
                    <a:pt x="2711252" y="0"/>
                  </a:lnTo>
                  <a:lnTo>
                    <a:pt x="2714748" y="0"/>
                  </a:lnTo>
                  <a:lnTo>
                    <a:pt x="2719890" y="0"/>
                  </a:lnTo>
                  <a:lnTo>
                    <a:pt x="2831360" y="0"/>
                  </a:lnTo>
                  <a:lnTo>
                    <a:pt x="2833086" y="0"/>
                  </a:lnTo>
                  <a:lnTo>
                    <a:pt x="2866087" y="0"/>
                  </a:lnTo>
                  <a:lnTo>
                    <a:pt x="2918659" y="0"/>
                  </a:lnTo>
                  <a:lnTo>
                    <a:pt x="2919896" y="0"/>
                  </a:lnTo>
                  <a:lnTo>
                    <a:pt x="2920383" y="0"/>
                  </a:lnTo>
                  <a:lnTo>
                    <a:pt x="2977177" y="0"/>
                  </a:lnTo>
                  <a:lnTo>
                    <a:pt x="2978902" y="0"/>
                  </a:lnTo>
                  <a:lnTo>
                    <a:pt x="3012671" y="0"/>
                  </a:lnTo>
                  <a:lnTo>
                    <a:pt x="3014397" y="0"/>
                  </a:lnTo>
                  <a:lnTo>
                    <a:pt x="3028211" y="0"/>
                  </a:lnTo>
                  <a:lnTo>
                    <a:pt x="3030899" y="0"/>
                  </a:lnTo>
                  <a:lnTo>
                    <a:pt x="3032624" y="0"/>
                  </a:lnTo>
                  <a:lnTo>
                    <a:pt x="3038573" y="0"/>
                  </a:lnTo>
                  <a:lnTo>
                    <a:pt x="3040298" y="0"/>
                  </a:lnTo>
                  <a:lnTo>
                    <a:pt x="3082021" y="0"/>
                  </a:lnTo>
                  <a:lnTo>
                    <a:pt x="3150044" y="0"/>
                  </a:lnTo>
                  <a:lnTo>
                    <a:pt x="3218441" y="0"/>
                  </a:lnTo>
                  <a:lnTo>
                    <a:pt x="3236855" y="0"/>
                  </a:lnTo>
                  <a:lnTo>
                    <a:pt x="3269839" y="0"/>
                  </a:lnTo>
                  <a:lnTo>
                    <a:pt x="3272250" y="0"/>
                  </a:lnTo>
                  <a:lnTo>
                    <a:pt x="3320378" y="0"/>
                  </a:lnTo>
                  <a:lnTo>
                    <a:pt x="3346330" y="0"/>
                  </a:lnTo>
                  <a:lnTo>
                    <a:pt x="3357257" y="0"/>
                  </a:lnTo>
                  <a:lnTo>
                    <a:pt x="3369936" y="0"/>
                  </a:lnTo>
                  <a:lnTo>
                    <a:pt x="3398980" y="0"/>
                  </a:lnTo>
                  <a:lnTo>
                    <a:pt x="3405925" y="0"/>
                  </a:lnTo>
                  <a:cubicBezTo>
                    <a:pt x="3411066" y="0"/>
                    <a:pt x="3411066" y="0"/>
                    <a:pt x="3411066" y="0"/>
                  </a:cubicBezTo>
                  <a:lnTo>
                    <a:pt x="3520813" y="0"/>
                  </a:lnTo>
                  <a:lnTo>
                    <a:pt x="3607623" y="0"/>
                  </a:lnTo>
                  <a:lnTo>
                    <a:pt x="3608111" y="0"/>
                  </a:lnTo>
                  <a:lnTo>
                    <a:pt x="3666629" y="0"/>
                  </a:lnTo>
                  <a:lnTo>
                    <a:pt x="3702124" y="0"/>
                  </a:lnTo>
                  <a:lnTo>
                    <a:pt x="3720351" y="0"/>
                  </a:lnTo>
                  <a:lnTo>
                    <a:pt x="3728025" y="0"/>
                  </a:lnTo>
                  <a:lnTo>
                    <a:pt x="3769748" y="0"/>
                  </a:lnTo>
                  <a:cubicBezTo>
                    <a:pt x="4098793" y="0"/>
                    <a:pt x="4098793" y="0"/>
                    <a:pt x="4098793" y="0"/>
                  </a:cubicBezTo>
                  <a:cubicBezTo>
                    <a:pt x="4133877" y="0"/>
                    <a:pt x="4175977" y="24572"/>
                    <a:pt x="4193519" y="54408"/>
                  </a:cubicBezTo>
                  <a:cubicBezTo>
                    <a:pt x="4439104" y="480025"/>
                    <a:pt x="4439104" y="480025"/>
                    <a:pt x="4439104" y="480025"/>
                  </a:cubicBezTo>
                  <a:cubicBezTo>
                    <a:pt x="4456646" y="509862"/>
                    <a:pt x="4456646" y="559005"/>
                    <a:pt x="4439104" y="588843"/>
                  </a:cubicBezTo>
                  <a:cubicBezTo>
                    <a:pt x="4193519" y="1014459"/>
                    <a:pt x="4193519" y="1014459"/>
                    <a:pt x="4193519" y="1014459"/>
                  </a:cubicBezTo>
                  <a:cubicBezTo>
                    <a:pt x="4175977" y="1044295"/>
                    <a:pt x="4133877" y="1068867"/>
                    <a:pt x="4098793" y="1068867"/>
                  </a:cubicBezTo>
                  <a:lnTo>
                    <a:pt x="3728025" y="1068867"/>
                  </a:lnTo>
                  <a:lnTo>
                    <a:pt x="3607623" y="1068867"/>
                  </a:lnTo>
                  <a:lnTo>
                    <a:pt x="3411066" y="1068867"/>
                  </a:lnTo>
                  <a:lnTo>
                    <a:pt x="3357257" y="1068867"/>
                  </a:lnTo>
                  <a:lnTo>
                    <a:pt x="3236855" y="1068867"/>
                  </a:lnTo>
                  <a:lnTo>
                    <a:pt x="3040298" y="1068867"/>
                  </a:lnTo>
                  <a:lnTo>
                    <a:pt x="3038573" y="1068867"/>
                  </a:lnTo>
                  <a:lnTo>
                    <a:pt x="2919896" y="1068867"/>
                  </a:lnTo>
                  <a:lnTo>
                    <a:pt x="2866087" y="1068867"/>
                  </a:lnTo>
                  <a:lnTo>
                    <a:pt x="2719890" y="1068867"/>
                  </a:lnTo>
                  <a:lnTo>
                    <a:pt x="2669530" y="1068867"/>
                  </a:lnTo>
                  <a:lnTo>
                    <a:pt x="2549127" y="1068867"/>
                  </a:lnTo>
                  <a:lnTo>
                    <a:pt x="2547403" y="1068867"/>
                  </a:lnTo>
                  <a:lnTo>
                    <a:pt x="2350846" y="1068867"/>
                  </a:lnTo>
                  <a:lnTo>
                    <a:pt x="2349122" y="1068867"/>
                  </a:lnTo>
                  <a:lnTo>
                    <a:pt x="2228719" y="1068867"/>
                  </a:lnTo>
                  <a:lnTo>
                    <a:pt x="2178359" y="1068867"/>
                  </a:lnTo>
                  <a:lnTo>
                    <a:pt x="2032162" y="1068867"/>
                  </a:lnTo>
                  <a:lnTo>
                    <a:pt x="1978354" y="1068867"/>
                  </a:lnTo>
                  <a:lnTo>
                    <a:pt x="1859676" y="1068867"/>
                  </a:lnTo>
                  <a:lnTo>
                    <a:pt x="1857951" y="1068867"/>
                  </a:lnTo>
                  <a:lnTo>
                    <a:pt x="1826599" y="1068867"/>
                  </a:lnTo>
                  <a:lnTo>
                    <a:pt x="1661394" y="1068867"/>
                  </a:lnTo>
                  <a:lnTo>
                    <a:pt x="1540992" y="1068867"/>
                  </a:lnTo>
                  <a:lnTo>
                    <a:pt x="1531708" y="1068867"/>
                  </a:lnTo>
                  <a:lnTo>
                    <a:pt x="1487183" y="1068867"/>
                  </a:lnTo>
                  <a:lnTo>
                    <a:pt x="1335428" y="1068867"/>
                  </a:lnTo>
                  <a:lnTo>
                    <a:pt x="1290626" y="1068867"/>
                  </a:lnTo>
                  <a:lnTo>
                    <a:pt x="1170224" y="1068867"/>
                  </a:lnTo>
                  <a:lnTo>
                    <a:pt x="1138871" y="1068867"/>
                  </a:lnTo>
                  <a:lnTo>
                    <a:pt x="1040537" y="1068867"/>
                  </a:lnTo>
                  <a:lnTo>
                    <a:pt x="843980" y="1068867"/>
                  </a:lnTo>
                  <a:lnTo>
                    <a:pt x="799455" y="1068867"/>
                  </a:lnTo>
                  <a:lnTo>
                    <a:pt x="647700" y="1068867"/>
                  </a:lnTo>
                  <a:lnTo>
                    <a:pt x="352810" y="1068867"/>
                  </a:lnTo>
                  <a:cubicBezTo>
                    <a:pt x="318603" y="1068867"/>
                    <a:pt x="275626" y="1044295"/>
                    <a:pt x="258084" y="1014459"/>
                  </a:cubicBezTo>
                  <a:cubicBezTo>
                    <a:pt x="12498" y="588843"/>
                    <a:pt x="12498" y="588843"/>
                    <a:pt x="12498" y="588843"/>
                  </a:cubicBezTo>
                  <a:cubicBezTo>
                    <a:pt x="-4166" y="559005"/>
                    <a:pt x="-4166" y="509862"/>
                    <a:pt x="12498" y="480025"/>
                  </a:cubicBezTo>
                  <a:cubicBezTo>
                    <a:pt x="258084" y="54408"/>
                    <a:pt x="258084" y="54408"/>
                    <a:pt x="258084" y="54408"/>
                  </a:cubicBezTo>
                  <a:cubicBezTo>
                    <a:pt x="275626" y="24572"/>
                    <a:pt x="318603" y="0"/>
                    <a:pt x="35281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28600" dist="101600" dir="7680000" algn="tl" rotWithShape="0">
                <a:prstClr val="black">
                  <a:alpha val="7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59" name="任意多边形 58"/>
            <p:cNvSpPr>
              <a:spLocks/>
            </p:cNvSpPr>
            <p:nvPr/>
          </p:nvSpPr>
          <p:spPr bwMode="auto">
            <a:xfrm>
              <a:off x="1010779" y="325868"/>
              <a:ext cx="2628449" cy="527848"/>
            </a:xfrm>
            <a:custGeom>
              <a:avLst/>
              <a:gdLst>
                <a:gd name="connsiteX0" fmla="*/ 305125 w 4603109"/>
                <a:gd name="connsiteY0" fmla="*/ 0 h 924402"/>
                <a:gd name="connsiteX1" fmla="*/ 432894 w 4603109"/>
                <a:gd name="connsiteY1" fmla="*/ 0 h 924402"/>
                <a:gd name="connsiteX2" fmla="*/ 445336 w 4603109"/>
                <a:gd name="connsiteY2" fmla="*/ 0 h 924402"/>
                <a:gd name="connsiteX3" fmla="*/ 550703 w 4603109"/>
                <a:gd name="connsiteY3" fmla="*/ 0 h 924402"/>
                <a:gd name="connsiteX4" fmla="*/ 560158 w 4603109"/>
                <a:gd name="connsiteY4" fmla="*/ 0 h 924402"/>
                <a:gd name="connsiteX5" fmla="*/ 573105 w 4603109"/>
                <a:gd name="connsiteY5" fmla="*/ 0 h 924402"/>
                <a:gd name="connsiteX6" fmla="*/ 626202 w 4603109"/>
                <a:gd name="connsiteY6" fmla="*/ 0 h 924402"/>
                <a:gd name="connsiteX7" fmla="*/ 676811 w 4603109"/>
                <a:gd name="connsiteY7" fmla="*/ 0 h 924402"/>
                <a:gd name="connsiteX8" fmla="*/ 678472 w 4603109"/>
                <a:gd name="connsiteY8" fmla="*/ 0 h 924402"/>
                <a:gd name="connsiteX9" fmla="*/ 687927 w 4603109"/>
                <a:gd name="connsiteY9" fmla="*/ 0 h 924402"/>
                <a:gd name="connsiteX10" fmla="*/ 691402 w 4603109"/>
                <a:gd name="connsiteY10" fmla="*/ 0 h 924402"/>
                <a:gd name="connsiteX11" fmla="*/ 700371 w 4603109"/>
                <a:gd name="connsiteY11" fmla="*/ 0 h 924402"/>
                <a:gd name="connsiteX12" fmla="*/ 707508 w 4603109"/>
                <a:gd name="connsiteY12" fmla="*/ 0 h 924402"/>
                <a:gd name="connsiteX13" fmla="*/ 729909 w 4603109"/>
                <a:gd name="connsiteY13" fmla="*/ 0 h 924402"/>
                <a:gd name="connsiteX14" fmla="*/ 753971 w 4603109"/>
                <a:gd name="connsiteY14" fmla="*/ 0 h 924402"/>
                <a:gd name="connsiteX15" fmla="*/ 804580 w 4603109"/>
                <a:gd name="connsiteY15" fmla="*/ 0 h 924402"/>
                <a:gd name="connsiteX16" fmla="*/ 805737 w 4603109"/>
                <a:gd name="connsiteY16" fmla="*/ 0 h 924402"/>
                <a:gd name="connsiteX17" fmla="*/ 819171 w 4603109"/>
                <a:gd name="connsiteY17" fmla="*/ 0 h 924402"/>
                <a:gd name="connsiteX18" fmla="*/ 828140 w 4603109"/>
                <a:gd name="connsiteY18" fmla="*/ 0 h 924402"/>
                <a:gd name="connsiteX19" fmla="*/ 831615 w 4603109"/>
                <a:gd name="connsiteY19" fmla="*/ 0 h 924402"/>
                <a:gd name="connsiteX20" fmla="*/ 835277 w 4603109"/>
                <a:gd name="connsiteY20" fmla="*/ 0 h 924402"/>
                <a:gd name="connsiteX21" fmla="*/ 857678 w 4603109"/>
                <a:gd name="connsiteY21" fmla="*/ 0 h 924402"/>
                <a:gd name="connsiteX22" fmla="*/ 864889 w 4603109"/>
                <a:gd name="connsiteY22" fmla="*/ 0 h 924402"/>
                <a:gd name="connsiteX23" fmla="*/ 899900 w 4603109"/>
                <a:gd name="connsiteY23" fmla="*/ 0 h 924402"/>
                <a:gd name="connsiteX24" fmla="*/ 909341 w 4603109"/>
                <a:gd name="connsiteY24" fmla="*/ 0 h 924402"/>
                <a:gd name="connsiteX25" fmla="*/ 929965 w 4603109"/>
                <a:gd name="connsiteY25" fmla="*/ 0 h 924402"/>
                <a:gd name="connsiteX26" fmla="*/ 933506 w 4603109"/>
                <a:gd name="connsiteY26" fmla="*/ 0 h 924402"/>
                <a:gd name="connsiteX27" fmla="*/ 936982 w 4603109"/>
                <a:gd name="connsiteY27" fmla="*/ 0 h 924402"/>
                <a:gd name="connsiteX28" fmla="*/ 959384 w 4603109"/>
                <a:gd name="connsiteY28" fmla="*/ 0 h 924402"/>
                <a:gd name="connsiteX29" fmla="*/ 962542 w 4603109"/>
                <a:gd name="connsiteY29" fmla="*/ 0 h 924402"/>
                <a:gd name="connsiteX30" fmla="*/ 984943 w 4603109"/>
                <a:gd name="connsiteY30" fmla="*/ 0 h 924402"/>
                <a:gd name="connsiteX31" fmla="*/ 992658 w 4603109"/>
                <a:gd name="connsiteY31" fmla="*/ 0 h 924402"/>
                <a:gd name="connsiteX32" fmla="*/ 1012059 w 4603109"/>
                <a:gd name="connsiteY32" fmla="*/ 0 h 924402"/>
                <a:gd name="connsiteX33" fmla="*/ 1012480 w 4603109"/>
                <a:gd name="connsiteY33" fmla="*/ 0 h 924402"/>
                <a:gd name="connsiteX34" fmla="*/ 1027669 w 4603109"/>
                <a:gd name="connsiteY34" fmla="*/ 0 h 924402"/>
                <a:gd name="connsiteX35" fmla="*/ 1037110 w 4603109"/>
                <a:gd name="connsiteY35" fmla="*/ 0 h 924402"/>
                <a:gd name="connsiteX36" fmla="*/ 1040112 w 4603109"/>
                <a:gd name="connsiteY36" fmla="*/ 0 h 924402"/>
                <a:gd name="connsiteX37" fmla="*/ 1057734 w 4603109"/>
                <a:gd name="connsiteY37" fmla="*/ 0 h 924402"/>
                <a:gd name="connsiteX38" fmla="*/ 1064751 w 4603109"/>
                <a:gd name="connsiteY38" fmla="*/ 0 h 924402"/>
                <a:gd name="connsiteX39" fmla="*/ 1070177 w 4603109"/>
                <a:gd name="connsiteY39" fmla="*/ 0 h 924402"/>
                <a:gd name="connsiteX40" fmla="*/ 1072436 w 4603109"/>
                <a:gd name="connsiteY40" fmla="*/ 0 h 924402"/>
                <a:gd name="connsiteX41" fmla="*/ 1090311 w 4603109"/>
                <a:gd name="connsiteY41" fmla="*/ 0 h 924402"/>
                <a:gd name="connsiteX42" fmla="*/ 1110718 w 4603109"/>
                <a:gd name="connsiteY42" fmla="*/ 0 h 924402"/>
                <a:gd name="connsiteX43" fmla="*/ 1112712 w 4603109"/>
                <a:gd name="connsiteY43" fmla="*/ 0 h 924402"/>
                <a:gd name="connsiteX44" fmla="*/ 1116187 w 4603109"/>
                <a:gd name="connsiteY44" fmla="*/ 0 h 924402"/>
                <a:gd name="connsiteX45" fmla="*/ 1139828 w 4603109"/>
                <a:gd name="connsiteY45" fmla="*/ 0 h 924402"/>
                <a:gd name="connsiteX46" fmla="*/ 1140249 w 4603109"/>
                <a:gd name="connsiteY46" fmla="*/ 0 h 924402"/>
                <a:gd name="connsiteX47" fmla="*/ 1145480 w 4603109"/>
                <a:gd name="connsiteY47" fmla="*/ 0 h 924402"/>
                <a:gd name="connsiteX48" fmla="*/ 1152270 w 4603109"/>
                <a:gd name="connsiteY48" fmla="*/ 0 h 924402"/>
                <a:gd name="connsiteX49" fmla="*/ 1154934 w 4603109"/>
                <a:gd name="connsiteY49" fmla="*/ 0 h 924402"/>
                <a:gd name="connsiteX50" fmla="*/ 1167881 w 4603109"/>
                <a:gd name="connsiteY50" fmla="*/ 0 h 924402"/>
                <a:gd name="connsiteX51" fmla="*/ 1175544 w 4603109"/>
                <a:gd name="connsiteY51" fmla="*/ 0 h 924402"/>
                <a:gd name="connsiteX52" fmla="*/ 1184998 w 4603109"/>
                <a:gd name="connsiteY52" fmla="*/ 0 h 924402"/>
                <a:gd name="connsiteX53" fmla="*/ 1197946 w 4603109"/>
                <a:gd name="connsiteY53" fmla="*/ 0 h 924402"/>
                <a:gd name="connsiteX54" fmla="*/ 1200205 w 4603109"/>
                <a:gd name="connsiteY54" fmla="*/ 0 h 924402"/>
                <a:gd name="connsiteX55" fmla="*/ 1220978 w 4603109"/>
                <a:gd name="connsiteY55" fmla="*/ 0 h 924402"/>
                <a:gd name="connsiteX56" fmla="*/ 1238487 w 4603109"/>
                <a:gd name="connsiteY56" fmla="*/ 0 h 924402"/>
                <a:gd name="connsiteX57" fmla="*/ 1243956 w 4603109"/>
                <a:gd name="connsiteY57" fmla="*/ 0 h 924402"/>
                <a:gd name="connsiteX58" fmla="*/ 1251042 w 4603109"/>
                <a:gd name="connsiteY58" fmla="*/ 0 h 924402"/>
                <a:gd name="connsiteX59" fmla="*/ 1257637 w 4603109"/>
                <a:gd name="connsiteY59" fmla="*/ 0 h 924402"/>
                <a:gd name="connsiteX60" fmla="*/ 1271587 w 4603109"/>
                <a:gd name="connsiteY60" fmla="*/ 0 h 924402"/>
                <a:gd name="connsiteX61" fmla="*/ 1273249 w 4603109"/>
                <a:gd name="connsiteY61" fmla="*/ 0 h 924402"/>
                <a:gd name="connsiteX62" fmla="*/ 1280039 w 4603109"/>
                <a:gd name="connsiteY62" fmla="*/ 0 h 924402"/>
                <a:gd name="connsiteX63" fmla="*/ 1282703 w 4603109"/>
                <a:gd name="connsiteY63" fmla="*/ 0 h 924402"/>
                <a:gd name="connsiteX64" fmla="*/ 1286178 w 4603109"/>
                <a:gd name="connsiteY64" fmla="*/ 0 h 924402"/>
                <a:gd name="connsiteX65" fmla="*/ 1295146 w 4603109"/>
                <a:gd name="connsiteY65" fmla="*/ 0 h 924402"/>
                <a:gd name="connsiteX66" fmla="*/ 1301651 w 4603109"/>
                <a:gd name="connsiteY66" fmla="*/ 0 h 924402"/>
                <a:gd name="connsiteX67" fmla="*/ 1302284 w 4603109"/>
                <a:gd name="connsiteY67" fmla="*/ 0 h 924402"/>
                <a:gd name="connsiteX68" fmla="*/ 1303313 w 4603109"/>
                <a:gd name="connsiteY68" fmla="*/ 0 h 924402"/>
                <a:gd name="connsiteX69" fmla="*/ 1312767 w 4603109"/>
                <a:gd name="connsiteY69" fmla="*/ 0 h 924402"/>
                <a:gd name="connsiteX70" fmla="*/ 1316242 w 4603109"/>
                <a:gd name="connsiteY70" fmla="*/ 0 h 924402"/>
                <a:gd name="connsiteX71" fmla="*/ 1321886 w 4603109"/>
                <a:gd name="connsiteY71" fmla="*/ 0 h 924402"/>
                <a:gd name="connsiteX72" fmla="*/ 1324685 w 4603109"/>
                <a:gd name="connsiteY72" fmla="*/ 0 h 924402"/>
                <a:gd name="connsiteX73" fmla="*/ 1325211 w 4603109"/>
                <a:gd name="connsiteY73" fmla="*/ 0 h 924402"/>
                <a:gd name="connsiteX74" fmla="*/ 1332348 w 4603109"/>
                <a:gd name="connsiteY74" fmla="*/ 0 h 924402"/>
                <a:gd name="connsiteX75" fmla="*/ 1332714 w 4603109"/>
                <a:gd name="connsiteY75" fmla="*/ 0 h 924402"/>
                <a:gd name="connsiteX76" fmla="*/ 1333135 w 4603109"/>
                <a:gd name="connsiteY76" fmla="*/ 0 h 924402"/>
                <a:gd name="connsiteX77" fmla="*/ 1348747 w 4603109"/>
                <a:gd name="connsiteY77" fmla="*/ 0 h 924402"/>
                <a:gd name="connsiteX78" fmla="*/ 1354749 w 4603109"/>
                <a:gd name="connsiteY78" fmla="*/ 0 h 924402"/>
                <a:gd name="connsiteX79" fmla="*/ 1378811 w 4603109"/>
                <a:gd name="connsiteY79" fmla="*/ 0 h 924402"/>
                <a:gd name="connsiteX80" fmla="*/ 1383745 w 4603109"/>
                <a:gd name="connsiteY80" fmla="*/ 0 h 924402"/>
                <a:gd name="connsiteX81" fmla="*/ 1385406 w 4603109"/>
                <a:gd name="connsiteY81" fmla="*/ 0 h 924402"/>
                <a:gd name="connsiteX82" fmla="*/ 1399356 w 4603109"/>
                <a:gd name="connsiteY82" fmla="*/ 0 h 924402"/>
                <a:gd name="connsiteX83" fmla="*/ 1400513 w 4603109"/>
                <a:gd name="connsiteY83" fmla="*/ 0 h 924402"/>
                <a:gd name="connsiteX84" fmla="*/ 1413947 w 4603109"/>
                <a:gd name="connsiteY84" fmla="*/ 0 h 924402"/>
                <a:gd name="connsiteX85" fmla="*/ 1414442 w 4603109"/>
                <a:gd name="connsiteY85" fmla="*/ 0 h 924402"/>
                <a:gd name="connsiteX86" fmla="*/ 1422915 w 4603109"/>
                <a:gd name="connsiteY86" fmla="*/ 0 h 924402"/>
                <a:gd name="connsiteX87" fmla="*/ 1426390 w 4603109"/>
                <a:gd name="connsiteY87" fmla="*/ 0 h 924402"/>
                <a:gd name="connsiteX88" fmla="*/ 1429420 w 4603109"/>
                <a:gd name="connsiteY88" fmla="*/ 0 h 924402"/>
                <a:gd name="connsiteX89" fmla="*/ 1430053 w 4603109"/>
                <a:gd name="connsiteY89" fmla="*/ 0 h 924402"/>
                <a:gd name="connsiteX90" fmla="*/ 1430206 w 4603109"/>
                <a:gd name="connsiteY90" fmla="*/ 0 h 924402"/>
                <a:gd name="connsiteX91" fmla="*/ 1430577 w 4603109"/>
                <a:gd name="connsiteY91" fmla="*/ 0 h 924402"/>
                <a:gd name="connsiteX92" fmla="*/ 1436843 w 4603109"/>
                <a:gd name="connsiteY92" fmla="*/ 0 h 924402"/>
                <a:gd name="connsiteX93" fmla="*/ 1444011 w 4603109"/>
                <a:gd name="connsiteY93" fmla="*/ 0 h 924402"/>
                <a:gd name="connsiteX94" fmla="*/ 1449655 w 4603109"/>
                <a:gd name="connsiteY94" fmla="*/ 0 h 924402"/>
                <a:gd name="connsiteX95" fmla="*/ 1452454 w 4603109"/>
                <a:gd name="connsiteY95" fmla="*/ 0 h 924402"/>
                <a:gd name="connsiteX96" fmla="*/ 1452980 w 4603109"/>
                <a:gd name="connsiteY96" fmla="*/ 0 h 924402"/>
                <a:gd name="connsiteX97" fmla="*/ 1456455 w 4603109"/>
                <a:gd name="connsiteY97" fmla="*/ 0 h 924402"/>
                <a:gd name="connsiteX98" fmla="*/ 1459664 w 4603109"/>
                <a:gd name="connsiteY98" fmla="*/ 0 h 924402"/>
                <a:gd name="connsiteX99" fmla="*/ 1460117 w 4603109"/>
                <a:gd name="connsiteY99" fmla="*/ 0 h 924402"/>
                <a:gd name="connsiteX100" fmla="*/ 1460483 w 4603109"/>
                <a:gd name="connsiteY100" fmla="*/ 0 h 924402"/>
                <a:gd name="connsiteX101" fmla="*/ 1460904 w 4603109"/>
                <a:gd name="connsiteY101" fmla="*/ 0 h 924402"/>
                <a:gd name="connsiteX102" fmla="*/ 1472926 w 4603109"/>
                <a:gd name="connsiteY102" fmla="*/ 0 h 924402"/>
                <a:gd name="connsiteX103" fmla="*/ 1482518 w 4603109"/>
                <a:gd name="connsiteY103" fmla="*/ 0 h 924402"/>
                <a:gd name="connsiteX104" fmla="*/ 1489729 w 4603109"/>
                <a:gd name="connsiteY104" fmla="*/ 0 h 924402"/>
                <a:gd name="connsiteX105" fmla="*/ 1504116 w 4603109"/>
                <a:gd name="connsiteY105" fmla="*/ 0 h 924402"/>
                <a:gd name="connsiteX106" fmla="*/ 1511514 w 4603109"/>
                <a:gd name="connsiteY106" fmla="*/ 0 h 924402"/>
                <a:gd name="connsiteX107" fmla="*/ 1524740 w 4603109"/>
                <a:gd name="connsiteY107" fmla="*/ 0 h 924402"/>
                <a:gd name="connsiteX108" fmla="*/ 1528282 w 4603109"/>
                <a:gd name="connsiteY108" fmla="*/ 0 h 924402"/>
                <a:gd name="connsiteX109" fmla="*/ 1531757 w 4603109"/>
                <a:gd name="connsiteY109" fmla="*/ 0 h 924402"/>
                <a:gd name="connsiteX110" fmla="*/ 1534181 w 4603109"/>
                <a:gd name="connsiteY110" fmla="*/ 0 h 924402"/>
                <a:gd name="connsiteX111" fmla="*/ 1542211 w 4603109"/>
                <a:gd name="connsiteY111" fmla="*/ 0 h 924402"/>
                <a:gd name="connsiteX112" fmla="*/ 1554159 w 4603109"/>
                <a:gd name="connsiteY112" fmla="*/ 0 h 924402"/>
                <a:gd name="connsiteX113" fmla="*/ 1557318 w 4603109"/>
                <a:gd name="connsiteY113" fmla="*/ 0 h 924402"/>
                <a:gd name="connsiteX114" fmla="*/ 1557975 w 4603109"/>
                <a:gd name="connsiteY114" fmla="*/ 0 h 924402"/>
                <a:gd name="connsiteX115" fmla="*/ 1558346 w 4603109"/>
                <a:gd name="connsiteY115" fmla="*/ 0 h 924402"/>
                <a:gd name="connsiteX116" fmla="*/ 1561822 w 4603109"/>
                <a:gd name="connsiteY116" fmla="*/ 0 h 924402"/>
                <a:gd name="connsiteX117" fmla="*/ 1564612 w 4603109"/>
                <a:gd name="connsiteY117" fmla="*/ 0 h 924402"/>
                <a:gd name="connsiteX118" fmla="*/ 1566857 w 4603109"/>
                <a:gd name="connsiteY118" fmla="*/ 0 h 924402"/>
                <a:gd name="connsiteX119" fmla="*/ 1576919 w 4603109"/>
                <a:gd name="connsiteY119" fmla="*/ 0 h 924402"/>
                <a:gd name="connsiteX120" fmla="*/ 1579719 w 4603109"/>
                <a:gd name="connsiteY120" fmla="*/ 0 h 924402"/>
                <a:gd name="connsiteX121" fmla="*/ 1584224 w 4603109"/>
                <a:gd name="connsiteY121" fmla="*/ 0 h 924402"/>
                <a:gd name="connsiteX122" fmla="*/ 1587382 w 4603109"/>
                <a:gd name="connsiteY122" fmla="*/ 0 h 924402"/>
                <a:gd name="connsiteX123" fmla="*/ 1587433 w 4603109"/>
                <a:gd name="connsiteY123" fmla="*/ 0 h 924402"/>
                <a:gd name="connsiteX124" fmla="*/ 1600695 w 4603109"/>
                <a:gd name="connsiteY124" fmla="*/ 0 h 924402"/>
                <a:gd name="connsiteX125" fmla="*/ 1606834 w 4603109"/>
                <a:gd name="connsiteY125" fmla="*/ 0 h 924402"/>
                <a:gd name="connsiteX126" fmla="*/ 1607256 w 4603109"/>
                <a:gd name="connsiteY126" fmla="*/ 0 h 924402"/>
                <a:gd name="connsiteX127" fmla="*/ 1608325 w 4603109"/>
                <a:gd name="connsiteY127" fmla="*/ 0 h 924402"/>
                <a:gd name="connsiteX128" fmla="*/ 1609783 w 4603109"/>
                <a:gd name="connsiteY128" fmla="*/ 0 h 924402"/>
                <a:gd name="connsiteX129" fmla="*/ 1617498 w 4603109"/>
                <a:gd name="connsiteY129" fmla="*/ 0 h 924402"/>
                <a:gd name="connsiteX130" fmla="*/ 1631885 w 4603109"/>
                <a:gd name="connsiteY130" fmla="*/ 0 h 924402"/>
                <a:gd name="connsiteX131" fmla="*/ 1636899 w 4603109"/>
                <a:gd name="connsiteY131" fmla="*/ 0 h 924402"/>
                <a:gd name="connsiteX132" fmla="*/ 1637320 w 4603109"/>
                <a:gd name="connsiteY132" fmla="*/ 0 h 924402"/>
                <a:gd name="connsiteX133" fmla="*/ 1637445 w 4603109"/>
                <a:gd name="connsiteY133" fmla="*/ 0 h 924402"/>
                <a:gd name="connsiteX134" fmla="*/ 1652509 w 4603109"/>
                <a:gd name="connsiteY134" fmla="*/ 0 h 924402"/>
                <a:gd name="connsiteX135" fmla="*/ 1659526 w 4603109"/>
                <a:gd name="connsiteY135" fmla="*/ 0 h 924402"/>
                <a:gd name="connsiteX136" fmla="*/ 1661950 w 4603109"/>
                <a:gd name="connsiteY136" fmla="*/ 0 h 924402"/>
                <a:gd name="connsiteX137" fmla="*/ 1664952 w 4603109"/>
                <a:gd name="connsiteY137" fmla="*/ 0 h 924402"/>
                <a:gd name="connsiteX138" fmla="*/ 1667212 w 4603109"/>
                <a:gd name="connsiteY138" fmla="*/ 0 h 924402"/>
                <a:gd name="connsiteX139" fmla="*/ 1685087 w 4603109"/>
                <a:gd name="connsiteY139" fmla="*/ 0 h 924402"/>
                <a:gd name="connsiteX140" fmla="*/ 1689591 w 4603109"/>
                <a:gd name="connsiteY140" fmla="*/ 0 h 924402"/>
                <a:gd name="connsiteX141" fmla="*/ 1694626 w 4603109"/>
                <a:gd name="connsiteY141" fmla="*/ 0 h 924402"/>
                <a:gd name="connsiteX142" fmla="*/ 1697276 w 4603109"/>
                <a:gd name="connsiteY142" fmla="*/ 0 h 924402"/>
                <a:gd name="connsiteX143" fmla="*/ 1698000 w 4603109"/>
                <a:gd name="connsiteY143" fmla="*/ 0 h 924402"/>
                <a:gd name="connsiteX144" fmla="*/ 1704688 w 4603109"/>
                <a:gd name="connsiteY144" fmla="*/ 0 h 924402"/>
                <a:gd name="connsiteX145" fmla="*/ 1707488 w 4603109"/>
                <a:gd name="connsiteY145" fmla="*/ 0 h 924402"/>
                <a:gd name="connsiteX146" fmla="*/ 1710963 w 4603109"/>
                <a:gd name="connsiteY146" fmla="*/ 0 h 924402"/>
                <a:gd name="connsiteX147" fmla="*/ 1715151 w 4603109"/>
                <a:gd name="connsiteY147" fmla="*/ 0 h 924402"/>
                <a:gd name="connsiteX148" fmla="*/ 1721928 w 4603109"/>
                <a:gd name="connsiteY148" fmla="*/ 0 h 924402"/>
                <a:gd name="connsiteX149" fmla="*/ 1734603 w 4603109"/>
                <a:gd name="connsiteY149" fmla="*/ 0 h 924402"/>
                <a:gd name="connsiteX150" fmla="*/ 1735025 w 4603109"/>
                <a:gd name="connsiteY150" fmla="*/ 0 h 924402"/>
                <a:gd name="connsiteX151" fmla="*/ 1735558 w 4603109"/>
                <a:gd name="connsiteY151" fmla="*/ 0 h 924402"/>
                <a:gd name="connsiteX152" fmla="*/ 1736094 w 4603109"/>
                <a:gd name="connsiteY152" fmla="*/ 0 h 924402"/>
                <a:gd name="connsiteX153" fmla="*/ 1737552 w 4603109"/>
                <a:gd name="connsiteY153" fmla="*/ 0 h 924402"/>
                <a:gd name="connsiteX154" fmla="*/ 1741027 w 4603109"/>
                <a:gd name="connsiteY154" fmla="*/ 0 h 924402"/>
                <a:gd name="connsiteX155" fmla="*/ 1747046 w 4603109"/>
                <a:gd name="connsiteY155" fmla="*/ 0 h 924402"/>
                <a:gd name="connsiteX156" fmla="*/ 1748537 w 4603109"/>
                <a:gd name="connsiteY156" fmla="*/ 0 h 924402"/>
                <a:gd name="connsiteX157" fmla="*/ 1753052 w 4603109"/>
                <a:gd name="connsiteY157" fmla="*/ 0 h 924402"/>
                <a:gd name="connsiteX158" fmla="*/ 1757499 w 4603109"/>
                <a:gd name="connsiteY158" fmla="*/ 0 h 924402"/>
                <a:gd name="connsiteX159" fmla="*/ 1764668 w 4603109"/>
                <a:gd name="connsiteY159" fmla="*/ 0 h 924402"/>
                <a:gd name="connsiteX160" fmla="*/ 1765089 w 4603109"/>
                <a:gd name="connsiteY160" fmla="*/ 0 h 924402"/>
                <a:gd name="connsiteX161" fmla="*/ 1765214 w 4603109"/>
                <a:gd name="connsiteY161" fmla="*/ 0 h 924402"/>
                <a:gd name="connsiteX162" fmla="*/ 1770320 w 4603109"/>
                <a:gd name="connsiteY162" fmla="*/ 0 h 924402"/>
                <a:gd name="connsiteX163" fmla="*/ 1777110 w 4603109"/>
                <a:gd name="connsiteY163" fmla="*/ 0 h 924402"/>
                <a:gd name="connsiteX164" fmla="*/ 1779774 w 4603109"/>
                <a:gd name="connsiteY164" fmla="*/ 0 h 924402"/>
                <a:gd name="connsiteX165" fmla="*/ 1792721 w 4603109"/>
                <a:gd name="connsiteY165" fmla="*/ 0 h 924402"/>
                <a:gd name="connsiteX166" fmla="*/ 1794981 w 4603109"/>
                <a:gd name="connsiteY166" fmla="*/ 0 h 924402"/>
                <a:gd name="connsiteX167" fmla="*/ 1825045 w 4603109"/>
                <a:gd name="connsiteY167" fmla="*/ 0 h 924402"/>
                <a:gd name="connsiteX168" fmla="*/ 1825769 w 4603109"/>
                <a:gd name="connsiteY168" fmla="*/ 0 h 924402"/>
                <a:gd name="connsiteX169" fmla="*/ 1838732 w 4603109"/>
                <a:gd name="connsiteY169" fmla="*/ 0 h 924402"/>
                <a:gd name="connsiteX170" fmla="*/ 1845818 w 4603109"/>
                <a:gd name="connsiteY170" fmla="*/ 0 h 924402"/>
                <a:gd name="connsiteX171" fmla="*/ 1849697 w 4603109"/>
                <a:gd name="connsiteY171" fmla="*/ 0 h 924402"/>
                <a:gd name="connsiteX172" fmla="*/ 1852412 w 4603109"/>
                <a:gd name="connsiteY172" fmla="*/ 0 h 924402"/>
                <a:gd name="connsiteX173" fmla="*/ 1853903 w 4603109"/>
                <a:gd name="connsiteY173" fmla="*/ 0 h 924402"/>
                <a:gd name="connsiteX174" fmla="*/ 1863327 w 4603109"/>
                <a:gd name="connsiteY174" fmla="*/ 0 h 924402"/>
                <a:gd name="connsiteX175" fmla="*/ 1868796 w 4603109"/>
                <a:gd name="connsiteY175" fmla="*/ 0 h 924402"/>
                <a:gd name="connsiteX176" fmla="*/ 1874815 w 4603109"/>
                <a:gd name="connsiteY176" fmla="*/ 0 h 924402"/>
                <a:gd name="connsiteX177" fmla="*/ 1876306 w 4603109"/>
                <a:gd name="connsiteY177" fmla="*/ 0 h 924402"/>
                <a:gd name="connsiteX178" fmla="*/ 1880821 w 4603109"/>
                <a:gd name="connsiteY178" fmla="*/ 0 h 924402"/>
                <a:gd name="connsiteX179" fmla="*/ 1882477 w 4603109"/>
                <a:gd name="connsiteY179" fmla="*/ 0 h 924402"/>
                <a:gd name="connsiteX180" fmla="*/ 1883936 w 4603109"/>
                <a:gd name="connsiteY180" fmla="*/ 0 h 924402"/>
                <a:gd name="connsiteX181" fmla="*/ 1885268 w 4603109"/>
                <a:gd name="connsiteY181" fmla="*/ 0 h 924402"/>
                <a:gd name="connsiteX182" fmla="*/ 1896427 w 4603109"/>
                <a:gd name="connsiteY182" fmla="*/ 0 h 924402"/>
                <a:gd name="connsiteX183" fmla="*/ 1898089 w 4603109"/>
                <a:gd name="connsiteY183" fmla="*/ 0 h 924402"/>
                <a:gd name="connsiteX184" fmla="*/ 1904879 w 4603109"/>
                <a:gd name="connsiteY184" fmla="*/ 0 h 924402"/>
                <a:gd name="connsiteX185" fmla="*/ 1907543 w 4603109"/>
                <a:gd name="connsiteY185" fmla="*/ 0 h 924402"/>
                <a:gd name="connsiteX186" fmla="*/ 1911018 w 4603109"/>
                <a:gd name="connsiteY186" fmla="*/ 0 h 924402"/>
                <a:gd name="connsiteX187" fmla="*/ 1919986 w 4603109"/>
                <a:gd name="connsiteY187" fmla="*/ 0 h 924402"/>
                <a:gd name="connsiteX188" fmla="*/ 1927124 w 4603109"/>
                <a:gd name="connsiteY188" fmla="*/ 0 h 924402"/>
                <a:gd name="connsiteX189" fmla="*/ 1927489 w 4603109"/>
                <a:gd name="connsiteY189" fmla="*/ 0 h 924402"/>
                <a:gd name="connsiteX190" fmla="*/ 1927911 w 4603109"/>
                <a:gd name="connsiteY190" fmla="*/ 0 h 924402"/>
                <a:gd name="connsiteX191" fmla="*/ 1929402 w 4603109"/>
                <a:gd name="connsiteY191" fmla="*/ 0 h 924402"/>
                <a:gd name="connsiteX192" fmla="*/ 1946726 w 4603109"/>
                <a:gd name="connsiteY192" fmla="*/ 0 h 924402"/>
                <a:gd name="connsiteX193" fmla="*/ 1949525 w 4603109"/>
                <a:gd name="connsiteY193" fmla="*/ 0 h 924402"/>
                <a:gd name="connsiteX194" fmla="*/ 1957554 w 4603109"/>
                <a:gd name="connsiteY194" fmla="*/ 0 h 924402"/>
                <a:gd name="connsiteX195" fmla="*/ 1957975 w 4603109"/>
                <a:gd name="connsiteY195" fmla="*/ 0 h 924402"/>
                <a:gd name="connsiteX196" fmla="*/ 1973587 w 4603109"/>
                <a:gd name="connsiteY196" fmla="*/ 0 h 924402"/>
                <a:gd name="connsiteX197" fmla="*/ 1978520 w 4603109"/>
                <a:gd name="connsiteY197" fmla="*/ 0 h 924402"/>
                <a:gd name="connsiteX198" fmla="*/ 1980012 w 4603109"/>
                <a:gd name="connsiteY198" fmla="*/ 0 h 924402"/>
                <a:gd name="connsiteX199" fmla="*/ 1980181 w 4603109"/>
                <a:gd name="connsiteY199" fmla="*/ 0 h 924402"/>
                <a:gd name="connsiteX200" fmla="*/ 1981672 w 4603109"/>
                <a:gd name="connsiteY200" fmla="*/ 0 h 924402"/>
                <a:gd name="connsiteX201" fmla="*/ 2008585 w 4603109"/>
                <a:gd name="connsiteY201" fmla="*/ 0 h 924402"/>
                <a:gd name="connsiteX202" fmla="*/ 2009218 w 4603109"/>
                <a:gd name="connsiteY202" fmla="*/ 0 h 924402"/>
                <a:gd name="connsiteX203" fmla="*/ 2010246 w 4603109"/>
                <a:gd name="connsiteY203" fmla="*/ 0 h 924402"/>
                <a:gd name="connsiteX204" fmla="*/ 2010709 w 4603109"/>
                <a:gd name="connsiteY204" fmla="*/ 0 h 924402"/>
                <a:gd name="connsiteX205" fmla="*/ 2011705 w 4603109"/>
                <a:gd name="connsiteY205" fmla="*/ 0 h 924402"/>
                <a:gd name="connsiteX206" fmla="*/ 2024147 w 4603109"/>
                <a:gd name="connsiteY206" fmla="*/ 0 h 924402"/>
                <a:gd name="connsiteX207" fmla="*/ 2024196 w 4603109"/>
                <a:gd name="connsiteY207" fmla="*/ 0 h 924402"/>
                <a:gd name="connsiteX208" fmla="*/ 2024981 w 4603109"/>
                <a:gd name="connsiteY208" fmla="*/ 0 h 924402"/>
                <a:gd name="connsiteX209" fmla="*/ 2025353 w 4603109"/>
                <a:gd name="connsiteY209" fmla="*/ 0 h 924402"/>
                <a:gd name="connsiteX210" fmla="*/ 2026473 w 4603109"/>
                <a:gd name="connsiteY210" fmla="*/ 0 h 924402"/>
                <a:gd name="connsiteX211" fmla="*/ 2031619 w 4603109"/>
                <a:gd name="connsiteY211" fmla="*/ 0 h 924402"/>
                <a:gd name="connsiteX212" fmla="*/ 2033110 w 4603109"/>
                <a:gd name="connsiteY212" fmla="*/ 0 h 924402"/>
                <a:gd name="connsiteX213" fmla="*/ 2038787 w 4603109"/>
                <a:gd name="connsiteY213" fmla="*/ 0 h 924402"/>
                <a:gd name="connsiteX214" fmla="*/ 2039282 w 4603109"/>
                <a:gd name="connsiteY214" fmla="*/ 0 h 924402"/>
                <a:gd name="connsiteX215" fmla="*/ 2047755 w 4603109"/>
                <a:gd name="connsiteY215" fmla="*/ 0 h 924402"/>
                <a:gd name="connsiteX216" fmla="*/ 2051230 w 4603109"/>
                <a:gd name="connsiteY216" fmla="*/ 0 h 924402"/>
                <a:gd name="connsiteX217" fmla="*/ 2054893 w 4603109"/>
                <a:gd name="connsiteY217" fmla="*/ 0 h 924402"/>
                <a:gd name="connsiteX218" fmla="*/ 2055046 w 4603109"/>
                <a:gd name="connsiteY218" fmla="*/ 0 h 924402"/>
                <a:gd name="connsiteX219" fmla="*/ 2055258 w 4603109"/>
                <a:gd name="connsiteY219" fmla="*/ 0 h 924402"/>
                <a:gd name="connsiteX220" fmla="*/ 2055680 w 4603109"/>
                <a:gd name="connsiteY220" fmla="*/ 0 h 924402"/>
                <a:gd name="connsiteX221" fmla="*/ 2057171 w 4603109"/>
                <a:gd name="connsiteY221" fmla="*/ 0 h 924402"/>
                <a:gd name="connsiteX222" fmla="*/ 2061683 w 4603109"/>
                <a:gd name="connsiteY222" fmla="*/ 0 h 924402"/>
                <a:gd name="connsiteX223" fmla="*/ 2067702 w 4603109"/>
                <a:gd name="connsiteY223" fmla="*/ 0 h 924402"/>
                <a:gd name="connsiteX224" fmla="*/ 2074495 w 4603109"/>
                <a:gd name="connsiteY224" fmla="*/ 0 h 924402"/>
                <a:gd name="connsiteX225" fmla="*/ 2077294 w 4603109"/>
                <a:gd name="connsiteY225" fmla="*/ 0 h 924402"/>
                <a:gd name="connsiteX226" fmla="*/ 2084504 w 4603109"/>
                <a:gd name="connsiteY226" fmla="*/ 0 h 924402"/>
                <a:gd name="connsiteX227" fmla="*/ 2085323 w 4603109"/>
                <a:gd name="connsiteY227" fmla="*/ 0 h 924402"/>
                <a:gd name="connsiteX228" fmla="*/ 2085744 w 4603109"/>
                <a:gd name="connsiteY228" fmla="*/ 0 h 924402"/>
                <a:gd name="connsiteX229" fmla="*/ 2097766 w 4603109"/>
                <a:gd name="connsiteY229" fmla="*/ 0 h 924402"/>
                <a:gd name="connsiteX230" fmla="*/ 2106289 w 4603109"/>
                <a:gd name="connsiteY230" fmla="*/ 0 h 924402"/>
                <a:gd name="connsiteX231" fmla="*/ 2107781 w 4603109"/>
                <a:gd name="connsiteY231" fmla="*/ 0 h 924402"/>
                <a:gd name="connsiteX232" fmla="*/ 2128956 w 4603109"/>
                <a:gd name="connsiteY232" fmla="*/ 0 h 924402"/>
                <a:gd name="connsiteX233" fmla="*/ 2129514 w 4603109"/>
                <a:gd name="connsiteY233" fmla="*/ 0 h 924402"/>
                <a:gd name="connsiteX234" fmla="*/ 2136354 w 4603109"/>
                <a:gd name="connsiteY234" fmla="*/ 0 h 924402"/>
                <a:gd name="connsiteX235" fmla="*/ 2136987 w 4603109"/>
                <a:gd name="connsiteY235" fmla="*/ 0 h 924402"/>
                <a:gd name="connsiteX236" fmla="*/ 2138478 w 4603109"/>
                <a:gd name="connsiteY236" fmla="*/ 0 h 924402"/>
                <a:gd name="connsiteX237" fmla="*/ 2151916 w 4603109"/>
                <a:gd name="connsiteY237" fmla="*/ 0 h 924402"/>
                <a:gd name="connsiteX238" fmla="*/ 2152750 w 4603109"/>
                <a:gd name="connsiteY238" fmla="*/ 0 h 924402"/>
                <a:gd name="connsiteX239" fmla="*/ 2153122 w 4603109"/>
                <a:gd name="connsiteY239" fmla="*/ 0 h 924402"/>
                <a:gd name="connsiteX240" fmla="*/ 2154242 w 4603109"/>
                <a:gd name="connsiteY240" fmla="*/ 0 h 924402"/>
                <a:gd name="connsiteX241" fmla="*/ 2156597 w 4603109"/>
                <a:gd name="connsiteY241" fmla="*/ 0 h 924402"/>
                <a:gd name="connsiteX242" fmla="*/ 2159388 w 4603109"/>
                <a:gd name="connsiteY242" fmla="*/ 0 h 924402"/>
                <a:gd name="connsiteX243" fmla="*/ 2160879 w 4603109"/>
                <a:gd name="connsiteY243" fmla="*/ 0 h 924402"/>
                <a:gd name="connsiteX244" fmla="*/ 2161633 w 4603109"/>
                <a:gd name="connsiteY244" fmla="*/ 0 h 924402"/>
                <a:gd name="connsiteX245" fmla="*/ 2167051 w 4603109"/>
                <a:gd name="connsiteY245" fmla="*/ 0 h 924402"/>
                <a:gd name="connsiteX246" fmla="*/ 2178999 w 4603109"/>
                <a:gd name="connsiteY246" fmla="*/ 0 h 924402"/>
                <a:gd name="connsiteX247" fmla="*/ 2182158 w 4603109"/>
                <a:gd name="connsiteY247" fmla="*/ 0 h 924402"/>
                <a:gd name="connsiteX248" fmla="*/ 2182815 w 4603109"/>
                <a:gd name="connsiteY248" fmla="*/ 0 h 924402"/>
                <a:gd name="connsiteX249" fmla="*/ 2188666 w 4603109"/>
                <a:gd name="connsiteY249" fmla="*/ 0 h 924402"/>
                <a:gd name="connsiteX250" fmla="*/ 2189452 w 4603109"/>
                <a:gd name="connsiteY250" fmla="*/ 0 h 924402"/>
                <a:gd name="connsiteX251" fmla="*/ 2191697 w 4603109"/>
                <a:gd name="connsiteY251" fmla="*/ 0 h 924402"/>
                <a:gd name="connsiteX252" fmla="*/ 2195471 w 4603109"/>
                <a:gd name="connsiteY252" fmla="*/ 0 h 924402"/>
                <a:gd name="connsiteX253" fmla="*/ 2201759 w 4603109"/>
                <a:gd name="connsiteY253" fmla="*/ 0 h 924402"/>
                <a:gd name="connsiteX254" fmla="*/ 2203100 w 4603109"/>
                <a:gd name="connsiteY254" fmla="*/ 0 h 924402"/>
                <a:gd name="connsiteX255" fmla="*/ 2204559 w 4603109"/>
                <a:gd name="connsiteY255" fmla="*/ 0 h 924402"/>
                <a:gd name="connsiteX256" fmla="*/ 2204591 w 4603109"/>
                <a:gd name="connsiteY256" fmla="*/ 0 h 924402"/>
                <a:gd name="connsiteX257" fmla="*/ 2212273 w 4603109"/>
                <a:gd name="connsiteY257" fmla="*/ 0 h 924402"/>
                <a:gd name="connsiteX258" fmla="*/ 2225535 w 4603109"/>
                <a:gd name="connsiteY258" fmla="*/ 0 h 924402"/>
                <a:gd name="connsiteX259" fmla="*/ 2231674 w 4603109"/>
                <a:gd name="connsiteY259" fmla="*/ 0 h 924402"/>
                <a:gd name="connsiteX260" fmla="*/ 2232096 w 4603109"/>
                <a:gd name="connsiteY260" fmla="*/ 0 h 924402"/>
                <a:gd name="connsiteX261" fmla="*/ 2232220 w 4603109"/>
                <a:gd name="connsiteY261" fmla="*/ 0 h 924402"/>
                <a:gd name="connsiteX262" fmla="*/ 2233118 w 4603109"/>
                <a:gd name="connsiteY262" fmla="*/ 0 h 924402"/>
                <a:gd name="connsiteX263" fmla="*/ 2233165 w 4603109"/>
                <a:gd name="connsiteY263" fmla="*/ 0 h 924402"/>
                <a:gd name="connsiteX264" fmla="*/ 2256725 w 4603109"/>
                <a:gd name="connsiteY264" fmla="*/ 0 h 924402"/>
                <a:gd name="connsiteX265" fmla="*/ 2257283 w 4603109"/>
                <a:gd name="connsiteY265" fmla="*/ 0 h 924402"/>
                <a:gd name="connsiteX266" fmla="*/ 2262285 w 4603109"/>
                <a:gd name="connsiteY266" fmla="*/ 0 h 924402"/>
                <a:gd name="connsiteX267" fmla="*/ 2284366 w 4603109"/>
                <a:gd name="connsiteY267" fmla="*/ 0 h 924402"/>
                <a:gd name="connsiteX268" fmla="*/ 2289402 w 4603109"/>
                <a:gd name="connsiteY268" fmla="*/ 0 h 924402"/>
                <a:gd name="connsiteX269" fmla="*/ 2292052 w 4603109"/>
                <a:gd name="connsiteY269" fmla="*/ 0 h 924402"/>
                <a:gd name="connsiteX270" fmla="*/ 2299271 w 4603109"/>
                <a:gd name="connsiteY270" fmla="*/ 0 h 924402"/>
                <a:gd name="connsiteX271" fmla="*/ 2308721 w 4603109"/>
                <a:gd name="connsiteY271" fmla="*/ 0 h 924402"/>
                <a:gd name="connsiteX272" fmla="*/ 2309927 w 4603109"/>
                <a:gd name="connsiteY272" fmla="*/ 0 h 924402"/>
                <a:gd name="connsiteX273" fmla="*/ 2316435 w 4603109"/>
                <a:gd name="connsiteY273" fmla="*/ 0 h 924402"/>
                <a:gd name="connsiteX274" fmla="*/ 2316703 w 4603109"/>
                <a:gd name="connsiteY274" fmla="*/ 0 h 924402"/>
                <a:gd name="connsiteX275" fmla="*/ 2319466 w 4603109"/>
                <a:gd name="connsiteY275" fmla="*/ 0 h 924402"/>
                <a:gd name="connsiteX276" fmla="*/ 2322840 w 4603109"/>
                <a:gd name="connsiteY276" fmla="*/ 0 h 924402"/>
                <a:gd name="connsiteX277" fmla="*/ 2329528 w 4603109"/>
                <a:gd name="connsiteY277" fmla="*/ 0 h 924402"/>
                <a:gd name="connsiteX278" fmla="*/ 2330869 w 4603109"/>
                <a:gd name="connsiteY278" fmla="*/ 0 h 924402"/>
                <a:gd name="connsiteX279" fmla="*/ 2332328 w 4603109"/>
                <a:gd name="connsiteY279" fmla="*/ 0 h 924402"/>
                <a:gd name="connsiteX280" fmla="*/ 2332360 w 4603109"/>
                <a:gd name="connsiteY280" fmla="*/ 0 h 924402"/>
                <a:gd name="connsiteX281" fmla="*/ 2335803 w 4603109"/>
                <a:gd name="connsiteY281" fmla="*/ 0 h 924402"/>
                <a:gd name="connsiteX282" fmla="*/ 2343312 w 4603109"/>
                <a:gd name="connsiteY282" fmla="*/ 0 h 924402"/>
                <a:gd name="connsiteX283" fmla="*/ 2344804 w 4603109"/>
                <a:gd name="connsiteY283" fmla="*/ 0 h 924402"/>
                <a:gd name="connsiteX284" fmla="*/ 2346768 w 4603109"/>
                <a:gd name="connsiteY284" fmla="*/ 0 h 924402"/>
                <a:gd name="connsiteX285" fmla="*/ 2347827 w 4603109"/>
                <a:gd name="connsiteY285" fmla="*/ 0 h 924402"/>
                <a:gd name="connsiteX286" fmla="*/ 2352274 w 4603109"/>
                <a:gd name="connsiteY286" fmla="*/ 0 h 924402"/>
                <a:gd name="connsiteX287" fmla="*/ 2359443 w 4603109"/>
                <a:gd name="connsiteY287" fmla="*/ 0 h 924402"/>
                <a:gd name="connsiteX288" fmla="*/ 2359865 w 4603109"/>
                <a:gd name="connsiteY288" fmla="*/ 0 h 924402"/>
                <a:gd name="connsiteX289" fmla="*/ 2359989 w 4603109"/>
                <a:gd name="connsiteY289" fmla="*/ 0 h 924402"/>
                <a:gd name="connsiteX290" fmla="*/ 2360887 w 4603109"/>
                <a:gd name="connsiteY290" fmla="*/ 0 h 924402"/>
                <a:gd name="connsiteX291" fmla="*/ 2360934 w 4603109"/>
                <a:gd name="connsiteY291" fmla="*/ 0 h 924402"/>
                <a:gd name="connsiteX292" fmla="*/ 2371886 w 4603109"/>
                <a:gd name="connsiteY292" fmla="*/ 0 h 924402"/>
                <a:gd name="connsiteX293" fmla="*/ 2373377 w 4603109"/>
                <a:gd name="connsiteY293" fmla="*/ 0 h 924402"/>
                <a:gd name="connsiteX294" fmla="*/ 2377892 w 4603109"/>
                <a:gd name="connsiteY294" fmla="*/ 0 h 924402"/>
                <a:gd name="connsiteX295" fmla="*/ 2382339 w 4603109"/>
                <a:gd name="connsiteY295" fmla="*/ 0 h 924402"/>
                <a:gd name="connsiteX296" fmla="*/ 2390054 w 4603109"/>
                <a:gd name="connsiteY296" fmla="*/ 0 h 924402"/>
                <a:gd name="connsiteX297" fmla="*/ 2419821 w 4603109"/>
                <a:gd name="connsiteY297" fmla="*/ 0 h 924402"/>
                <a:gd name="connsiteX298" fmla="*/ 2427040 w 4603109"/>
                <a:gd name="connsiteY298" fmla="*/ 0 h 924402"/>
                <a:gd name="connsiteX299" fmla="*/ 2436490 w 4603109"/>
                <a:gd name="connsiteY299" fmla="*/ 0 h 924402"/>
                <a:gd name="connsiteX300" fmla="*/ 2444472 w 4603109"/>
                <a:gd name="connsiteY300" fmla="*/ 0 h 924402"/>
                <a:gd name="connsiteX301" fmla="*/ 2448678 w 4603109"/>
                <a:gd name="connsiteY301" fmla="*/ 0 h 924402"/>
                <a:gd name="connsiteX302" fmla="*/ 2450171 w 4603109"/>
                <a:gd name="connsiteY302" fmla="*/ 0 h 924402"/>
                <a:gd name="connsiteX303" fmla="*/ 2450609 w 4603109"/>
                <a:gd name="connsiteY303" fmla="*/ 0 h 924402"/>
                <a:gd name="connsiteX304" fmla="*/ 2463572 w 4603109"/>
                <a:gd name="connsiteY304" fmla="*/ 0 h 924402"/>
                <a:gd name="connsiteX305" fmla="*/ 2471081 w 4603109"/>
                <a:gd name="connsiteY305" fmla="*/ 0 h 924402"/>
                <a:gd name="connsiteX306" fmla="*/ 2472573 w 4603109"/>
                <a:gd name="connsiteY306" fmla="*/ 0 h 924402"/>
                <a:gd name="connsiteX307" fmla="*/ 2474537 w 4603109"/>
                <a:gd name="connsiteY307" fmla="*/ 0 h 924402"/>
                <a:gd name="connsiteX308" fmla="*/ 2475596 w 4603109"/>
                <a:gd name="connsiteY308" fmla="*/ 0 h 924402"/>
                <a:gd name="connsiteX309" fmla="*/ 2477252 w 4603109"/>
                <a:gd name="connsiteY309" fmla="*/ 0 h 924402"/>
                <a:gd name="connsiteX310" fmla="*/ 2478712 w 4603109"/>
                <a:gd name="connsiteY310" fmla="*/ 0 h 924402"/>
                <a:gd name="connsiteX311" fmla="*/ 2478743 w 4603109"/>
                <a:gd name="connsiteY311" fmla="*/ 0 h 924402"/>
                <a:gd name="connsiteX312" fmla="*/ 2480043 w 4603109"/>
                <a:gd name="connsiteY312" fmla="*/ 0 h 924402"/>
                <a:gd name="connsiteX313" fmla="*/ 2499655 w 4603109"/>
                <a:gd name="connsiteY313" fmla="*/ 0 h 924402"/>
                <a:gd name="connsiteX314" fmla="*/ 2501146 w 4603109"/>
                <a:gd name="connsiteY314" fmla="*/ 0 h 924402"/>
                <a:gd name="connsiteX315" fmla="*/ 2505661 w 4603109"/>
                <a:gd name="connsiteY315" fmla="*/ 0 h 924402"/>
                <a:gd name="connsiteX316" fmla="*/ 2508776 w 4603109"/>
                <a:gd name="connsiteY316" fmla="*/ 0 h 924402"/>
                <a:gd name="connsiteX317" fmla="*/ 2510108 w 4603109"/>
                <a:gd name="connsiteY317" fmla="*/ 0 h 924402"/>
                <a:gd name="connsiteX318" fmla="*/ 2524178 w 4603109"/>
                <a:gd name="connsiteY318" fmla="*/ 0 h 924402"/>
                <a:gd name="connsiteX319" fmla="*/ 2525248 w 4603109"/>
                <a:gd name="connsiteY319" fmla="*/ 0 h 924402"/>
                <a:gd name="connsiteX320" fmla="*/ 2525669 w 4603109"/>
                <a:gd name="connsiteY320" fmla="*/ 0 h 924402"/>
                <a:gd name="connsiteX321" fmla="*/ 2552329 w 4603109"/>
                <a:gd name="connsiteY321" fmla="*/ 0 h 924402"/>
                <a:gd name="connsiteX322" fmla="*/ 2552751 w 4603109"/>
                <a:gd name="connsiteY322" fmla="*/ 0 h 924402"/>
                <a:gd name="connsiteX323" fmla="*/ 2554242 w 4603109"/>
                <a:gd name="connsiteY323" fmla="*/ 0 h 924402"/>
                <a:gd name="connsiteX324" fmla="*/ 2574787 w 4603109"/>
                <a:gd name="connsiteY324" fmla="*/ 0 h 924402"/>
                <a:gd name="connsiteX325" fmla="*/ 2576279 w 4603109"/>
                <a:gd name="connsiteY325" fmla="*/ 0 h 924402"/>
                <a:gd name="connsiteX326" fmla="*/ 2576447 w 4603109"/>
                <a:gd name="connsiteY326" fmla="*/ 0 h 924402"/>
                <a:gd name="connsiteX327" fmla="*/ 2577940 w 4603109"/>
                <a:gd name="connsiteY327" fmla="*/ 0 h 924402"/>
                <a:gd name="connsiteX328" fmla="*/ 2603360 w 4603109"/>
                <a:gd name="connsiteY328" fmla="*/ 0 h 924402"/>
                <a:gd name="connsiteX329" fmla="*/ 2604852 w 4603109"/>
                <a:gd name="connsiteY329" fmla="*/ 0 h 924402"/>
                <a:gd name="connsiteX330" fmla="*/ 2605021 w 4603109"/>
                <a:gd name="connsiteY330" fmla="*/ 0 h 924402"/>
                <a:gd name="connsiteX331" fmla="*/ 2605484 w 4603109"/>
                <a:gd name="connsiteY331" fmla="*/ 0 h 924402"/>
                <a:gd name="connsiteX332" fmla="*/ 2606481 w 4603109"/>
                <a:gd name="connsiteY332" fmla="*/ 0 h 924402"/>
                <a:gd name="connsiteX333" fmla="*/ 2606512 w 4603109"/>
                <a:gd name="connsiteY333" fmla="*/ 0 h 924402"/>
                <a:gd name="connsiteX334" fmla="*/ 2606976 w 4603109"/>
                <a:gd name="connsiteY334" fmla="*/ 0 h 924402"/>
                <a:gd name="connsiteX335" fmla="*/ 2618923 w 4603109"/>
                <a:gd name="connsiteY335" fmla="*/ 0 h 924402"/>
                <a:gd name="connsiteX336" fmla="*/ 2621248 w 4603109"/>
                <a:gd name="connsiteY336" fmla="*/ 0 h 924402"/>
                <a:gd name="connsiteX337" fmla="*/ 2622740 w 4603109"/>
                <a:gd name="connsiteY337" fmla="*/ 0 h 924402"/>
                <a:gd name="connsiteX338" fmla="*/ 2627885 w 4603109"/>
                <a:gd name="connsiteY338" fmla="*/ 0 h 924402"/>
                <a:gd name="connsiteX339" fmla="*/ 2629377 w 4603109"/>
                <a:gd name="connsiteY339" fmla="*/ 0 h 924402"/>
                <a:gd name="connsiteX340" fmla="*/ 2634058 w 4603109"/>
                <a:gd name="connsiteY340" fmla="*/ 0 h 924402"/>
                <a:gd name="connsiteX341" fmla="*/ 2635549 w 4603109"/>
                <a:gd name="connsiteY341" fmla="*/ 0 h 924402"/>
                <a:gd name="connsiteX342" fmla="*/ 2636545 w 4603109"/>
                <a:gd name="connsiteY342" fmla="*/ 0 h 924402"/>
                <a:gd name="connsiteX343" fmla="*/ 2648987 w 4603109"/>
                <a:gd name="connsiteY343" fmla="*/ 0 h 924402"/>
                <a:gd name="connsiteX344" fmla="*/ 2649821 w 4603109"/>
                <a:gd name="connsiteY344" fmla="*/ 0 h 924402"/>
                <a:gd name="connsiteX345" fmla="*/ 2651313 w 4603109"/>
                <a:gd name="connsiteY345" fmla="*/ 0 h 924402"/>
                <a:gd name="connsiteX346" fmla="*/ 2651947 w 4603109"/>
                <a:gd name="connsiteY346" fmla="*/ 0 h 924402"/>
                <a:gd name="connsiteX347" fmla="*/ 2653017 w 4603109"/>
                <a:gd name="connsiteY347" fmla="*/ 0 h 924402"/>
                <a:gd name="connsiteX348" fmla="*/ 2653438 w 4603109"/>
                <a:gd name="connsiteY348" fmla="*/ 0 h 924402"/>
                <a:gd name="connsiteX349" fmla="*/ 2656459 w 4603109"/>
                <a:gd name="connsiteY349" fmla="*/ 0 h 924402"/>
                <a:gd name="connsiteX350" fmla="*/ 2657950 w 4603109"/>
                <a:gd name="connsiteY350" fmla="*/ 0 h 924402"/>
                <a:gd name="connsiteX351" fmla="*/ 2665460 w 4603109"/>
                <a:gd name="connsiteY351" fmla="*/ 0 h 924402"/>
                <a:gd name="connsiteX352" fmla="*/ 2680098 w 4603109"/>
                <a:gd name="connsiteY352" fmla="*/ 0 h 924402"/>
                <a:gd name="connsiteX353" fmla="*/ 2680520 w 4603109"/>
                <a:gd name="connsiteY353" fmla="*/ 0 h 924402"/>
                <a:gd name="connsiteX354" fmla="*/ 2682011 w 4603109"/>
                <a:gd name="connsiteY354" fmla="*/ 0 h 924402"/>
                <a:gd name="connsiteX355" fmla="*/ 2692542 w 4603109"/>
                <a:gd name="connsiteY355" fmla="*/ 0 h 924402"/>
                <a:gd name="connsiteX356" fmla="*/ 2702556 w 4603109"/>
                <a:gd name="connsiteY356" fmla="*/ 0 h 924402"/>
                <a:gd name="connsiteX357" fmla="*/ 2704048 w 4603109"/>
                <a:gd name="connsiteY357" fmla="*/ 0 h 924402"/>
                <a:gd name="connsiteX358" fmla="*/ 2724289 w 4603109"/>
                <a:gd name="connsiteY358" fmla="*/ 0 h 924402"/>
                <a:gd name="connsiteX359" fmla="*/ 2731129 w 4603109"/>
                <a:gd name="connsiteY359" fmla="*/ 0 h 924402"/>
                <a:gd name="connsiteX360" fmla="*/ 2732621 w 4603109"/>
                <a:gd name="connsiteY360" fmla="*/ 0 h 924402"/>
                <a:gd name="connsiteX361" fmla="*/ 2733253 w 4603109"/>
                <a:gd name="connsiteY361" fmla="*/ 0 h 924402"/>
                <a:gd name="connsiteX362" fmla="*/ 2734745 w 4603109"/>
                <a:gd name="connsiteY362" fmla="*/ 0 h 924402"/>
                <a:gd name="connsiteX363" fmla="*/ 2746692 w 4603109"/>
                <a:gd name="connsiteY363" fmla="*/ 0 h 924402"/>
                <a:gd name="connsiteX364" fmla="*/ 2749017 w 4603109"/>
                <a:gd name="connsiteY364" fmla="*/ 0 h 924402"/>
                <a:gd name="connsiteX365" fmla="*/ 2750509 w 4603109"/>
                <a:gd name="connsiteY365" fmla="*/ 0 h 924402"/>
                <a:gd name="connsiteX366" fmla="*/ 2754354 w 4603109"/>
                <a:gd name="connsiteY366" fmla="*/ 0 h 924402"/>
                <a:gd name="connsiteX367" fmla="*/ 2755654 w 4603109"/>
                <a:gd name="connsiteY367" fmla="*/ 0 h 924402"/>
                <a:gd name="connsiteX368" fmla="*/ 2757146 w 4603109"/>
                <a:gd name="connsiteY368" fmla="*/ 0 h 924402"/>
                <a:gd name="connsiteX369" fmla="*/ 2761827 w 4603109"/>
                <a:gd name="connsiteY369" fmla="*/ 0 h 924402"/>
                <a:gd name="connsiteX370" fmla="*/ 2763318 w 4603109"/>
                <a:gd name="connsiteY370" fmla="*/ 0 h 924402"/>
                <a:gd name="connsiteX371" fmla="*/ 2776756 w 4603109"/>
                <a:gd name="connsiteY371" fmla="*/ 0 h 924402"/>
                <a:gd name="connsiteX372" fmla="*/ 2777590 w 4603109"/>
                <a:gd name="connsiteY372" fmla="*/ 0 h 924402"/>
                <a:gd name="connsiteX373" fmla="*/ 2779082 w 4603109"/>
                <a:gd name="connsiteY373" fmla="*/ 0 h 924402"/>
                <a:gd name="connsiteX374" fmla="*/ 2783442 w 4603109"/>
                <a:gd name="connsiteY374" fmla="*/ 0 h 924402"/>
                <a:gd name="connsiteX375" fmla="*/ 2784228 w 4603109"/>
                <a:gd name="connsiteY375" fmla="*/ 0 h 924402"/>
                <a:gd name="connsiteX376" fmla="*/ 2785719 w 4603109"/>
                <a:gd name="connsiteY376" fmla="*/ 0 h 924402"/>
                <a:gd name="connsiteX377" fmla="*/ 2786473 w 4603109"/>
                <a:gd name="connsiteY377" fmla="*/ 0 h 924402"/>
                <a:gd name="connsiteX378" fmla="*/ 2793229 w 4603109"/>
                <a:gd name="connsiteY378" fmla="*/ 0 h 924402"/>
                <a:gd name="connsiteX379" fmla="*/ 2799367 w 4603109"/>
                <a:gd name="connsiteY379" fmla="*/ 0 h 924402"/>
                <a:gd name="connsiteX380" fmla="*/ 2813506 w 4603109"/>
                <a:gd name="connsiteY380" fmla="*/ 0 h 924402"/>
                <a:gd name="connsiteX381" fmla="*/ 2820311 w 4603109"/>
                <a:gd name="connsiteY381" fmla="*/ 0 h 924402"/>
                <a:gd name="connsiteX382" fmla="*/ 2827893 w 4603109"/>
                <a:gd name="connsiteY382" fmla="*/ 0 h 924402"/>
                <a:gd name="connsiteX383" fmla="*/ 2827940 w 4603109"/>
                <a:gd name="connsiteY383" fmla="*/ 0 h 924402"/>
                <a:gd name="connsiteX384" fmla="*/ 2829431 w 4603109"/>
                <a:gd name="connsiteY384" fmla="*/ 0 h 924402"/>
                <a:gd name="connsiteX385" fmla="*/ 2829978 w 4603109"/>
                <a:gd name="connsiteY385" fmla="*/ 0 h 924402"/>
                <a:gd name="connsiteX386" fmla="*/ 2852058 w 4603109"/>
                <a:gd name="connsiteY386" fmla="*/ 0 h 924402"/>
                <a:gd name="connsiteX387" fmla="*/ 2857060 w 4603109"/>
                <a:gd name="connsiteY387" fmla="*/ 0 h 924402"/>
                <a:gd name="connsiteX388" fmla="*/ 2857958 w 4603109"/>
                <a:gd name="connsiteY388" fmla="*/ 0 h 924402"/>
                <a:gd name="connsiteX389" fmla="*/ 2871601 w 4603109"/>
                <a:gd name="connsiteY389" fmla="*/ 0 h 924402"/>
                <a:gd name="connsiteX390" fmla="*/ 2882123 w 4603109"/>
                <a:gd name="connsiteY390" fmla="*/ 0 h 924402"/>
                <a:gd name="connsiteX391" fmla="*/ 2894046 w 4603109"/>
                <a:gd name="connsiteY391" fmla="*/ 0 h 924402"/>
                <a:gd name="connsiteX392" fmla="*/ 2903496 w 4603109"/>
                <a:gd name="connsiteY392" fmla="*/ 0 h 924402"/>
                <a:gd name="connsiteX393" fmla="*/ 2911211 w 4603109"/>
                <a:gd name="connsiteY393" fmla="*/ 0 h 924402"/>
                <a:gd name="connsiteX394" fmla="*/ 2914242 w 4603109"/>
                <a:gd name="connsiteY394" fmla="*/ 0 h 924402"/>
                <a:gd name="connsiteX395" fmla="*/ 2914461 w 4603109"/>
                <a:gd name="connsiteY395" fmla="*/ 0 h 924402"/>
                <a:gd name="connsiteX396" fmla="*/ 2924111 w 4603109"/>
                <a:gd name="connsiteY396" fmla="*/ 0 h 924402"/>
                <a:gd name="connsiteX397" fmla="*/ 2927136 w 4603109"/>
                <a:gd name="connsiteY397" fmla="*/ 0 h 924402"/>
                <a:gd name="connsiteX398" fmla="*/ 2933561 w 4603109"/>
                <a:gd name="connsiteY398" fmla="*/ 0 h 924402"/>
                <a:gd name="connsiteX399" fmla="*/ 2939580 w 4603109"/>
                <a:gd name="connsiteY399" fmla="*/ 0 h 924402"/>
                <a:gd name="connsiteX400" fmla="*/ 2941275 w 4603109"/>
                <a:gd name="connsiteY400" fmla="*/ 0 h 924402"/>
                <a:gd name="connsiteX401" fmla="*/ 2941543 w 4603109"/>
                <a:gd name="connsiteY401" fmla="*/ 0 h 924402"/>
                <a:gd name="connsiteX402" fmla="*/ 2945586 w 4603109"/>
                <a:gd name="connsiteY402" fmla="*/ 0 h 924402"/>
                <a:gd name="connsiteX403" fmla="*/ 2950032 w 4603109"/>
                <a:gd name="connsiteY403" fmla="*/ 0 h 924402"/>
                <a:gd name="connsiteX404" fmla="*/ 2955662 w 4603109"/>
                <a:gd name="connsiteY404" fmla="*/ 0 h 924402"/>
                <a:gd name="connsiteX405" fmla="*/ 2955709 w 4603109"/>
                <a:gd name="connsiteY405" fmla="*/ 0 h 924402"/>
                <a:gd name="connsiteX406" fmla="*/ 2957200 w 4603109"/>
                <a:gd name="connsiteY406" fmla="*/ 0 h 924402"/>
                <a:gd name="connsiteX407" fmla="*/ 2957747 w 4603109"/>
                <a:gd name="connsiteY407" fmla="*/ 0 h 924402"/>
                <a:gd name="connsiteX408" fmla="*/ 2968152 w 4603109"/>
                <a:gd name="connsiteY408" fmla="*/ 0 h 924402"/>
                <a:gd name="connsiteX409" fmla="*/ 2969644 w 4603109"/>
                <a:gd name="connsiteY409" fmla="*/ 0 h 924402"/>
                <a:gd name="connsiteX410" fmla="*/ 2972667 w 4603109"/>
                <a:gd name="connsiteY410" fmla="*/ 0 h 924402"/>
                <a:gd name="connsiteX411" fmla="*/ 2977114 w 4603109"/>
                <a:gd name="connsiteY411" fmla="*/ 0 h 924402"/>
                <a:gd name="connsiteX412" fmla="*/ 2984829 w 4603109"/>
                <a:gd name="connsiteY412" fmla="*/ 0 h 924402"/>
                <a:gd name="connsiteX413" fmla="*/ 2985727 w 4603109"/>
                <a:gd name="connsiteY413" fmla="*/ 0 h 924402"/>
                <a:gd name="connsiteX414" fmla="*/ 2999370 w 4603109"/>
                <a:gd name="connsiteY414" fmla="*/ 0 h 924402"/>
                <a:gd name="connsiteX415" fmla="*/ 3021815 w 4603109"/>
                <a:gd name="connsiteY415" fmla="*/ 0 h 924402"/>
                <a:gd name="connsiteX416" fmla="*/ 3031265 w 4603109"/>
                <a:gd name="connsiteY416" fmla="*/ 0 h 924402"/>
                <a:gd name="connsiteX417" fmla="*/ 3042230 w 4603109"/>
                <a:gd name="connsiteY417" fmla="*/ 0 h 924402"/>
                <a:gd name="connsiteX418" fmla="*/ 3044946 w 4603109"/>
                <a:gd name="connsiteY418" fmla="*/ 0 h 924402"/>
                <a:gd name="connsiteX419" fmla="*/ 3051880 w 4603109"/>
                <a:gd name="connsiteY419" fmla="*/ 0 h 924402"/>
                <a:gd name="connsiteX420" fmla="*/ 3061330 w 4603109"/>
                <a:gd name="connsiteY420" fmla="*/ 0 h 924402"/>
                <a:gd name="connsiteX421" fmla="*/ 3067349 w 4603109"/>
                <a:gd name="connsiteY421" fmla="*/ 0 h 924402"/>
                <a:gd name="connsiteX422" fmla="*/ 3069312 w 4603109"/>
                <a:gd name="connsiteY422" fmla="*/ 0 h 924402"/>
                <a:gd name="connsiteX423" fmla="*/ 3073355 w 4603109"/>
                <a:gd name="connsiteY423" fmla="*/ 0 h 924402"/>
                <a:gd name="connsiteX424" fmla="*/ 3073518 w 4603109"/>
                <a:gd name="connsiteY424" fmla="*/ 0 h 924402"/>
                <a:gd name="connsiteX425" fmla="*/ 3075011 w 4603109"/>
                <a:gd name="connsiteY425" fmla="*/ 0 h 924402"/>
                <a:gd name="connsiteX426" fmla="*/ 3077801 w 4603109"/>
                <a:gd name="connsiteY426" fmla="*/ 0 h 924402"/>
                <a:gd name="connsiteX427" fmla="*/ 3095921 w 4603109"/>
                <a:gd name="connsiteY427" fmla="*/ 0 h 924402"/>
                <a:gd name="connsiteX428" fmla="*/ 3097413 w 4603109"/>
                <a:gd name="connsiteY428" fmla="*/ 0 h 924402"/>
                <a:gd name="connsiteX429" fmla="*/ 3100436 w 4603109"/>
                <a:gd name="connsiteY429" fmla="*/ 0 h 924402"/>
                <a:gd name="connsiteX430" fmla="*/ 3103552 w 4603109"/>
                <a:gd name="connsiteY430" fmla="*/ 0 h 924402"/>
                <a:gd name="connsiteX431" fmla="*/ 3104883 w 4603109"/>
                <a:gd name="connsiteY431" fmla="*/ 0 h 924402"/>
                <a:gd name="connsiteX432" fmla="*/ 3120023 w 4603109"/>
                <a:gd name="connsiteY432" fmla="*/ 0 h 924402"/>
                <a:gd name="connsiteX433" fmla="*/ 3120445 w 4603109"/>
                <a:gd name="connsiteY433" fmla="*/ 0 h 924402"/>
                <a:gd name="connsiteX434" fmla="*/ 3149018 w 4603109"/>
                <a:gd name="connsiteY434" fmla="*/ 0 h 924402"/>
                <a:gd name="connsiteX435" fmla="*/ 3150088 w 4603109"/>
                <a:gd name="connsiteY435" fmla="*/ 0 h 924402"/>
                <a:gd name="connsiteX436" fmla="*/ 3150509 w 4603109"/>
                <a:gd name="connsiteY436" fmla="*/ 0 h 924402"/>
                <a:gd name="connsiteX437" fmla="*/ 3171054 w 4603109"/>
                <a:gd name="connsiteY437" fmla="*/ 0 h 924402"/>
                <a:gd name="connsiteX438" fmla="*/ 3172715 w 4603109"/>
                <a:gd name="connsiteY438" fmla="*/ 0 h 924402"/>
                <a:gd name="connsiteX439" fmla="*/ 3199627 w 4603109"/>
                <a:gd name="connsiteY439" fmla="*/ 0 h 924402"/>
                <a:gd name="connsiteX440" fmla="*/ 3201119 w 4603109"/>
                <a:gd name="connsiteY440" fmla="*/ 0 h 924402"/>
                <a:gd name="connsiteX441" fmla="*/ 3201287 w 4603109"/>
                <a:gd name="connsiteY441" fmla="*/ 0 h 924402"/>
                <a:gd name="connsiteX442" fmla="*/ 3201751 w 4603109"/>
                <a:gd name="connsiteY442" fmla="*/ 0 h 924402"/>
                <a:gd name="connsiteX443" fmla="*/ 3202780 w 4603109"/>
                <a:gd name="connsiteY443" fmla="*/ 0 h 924402"/>
                <a:gd name="connsiteX444" fmla="*/ 3217515 w 4603109"/>
                <a:gd name="connsiteY444" fmla="*/ 0 h 924402"/>
                <a:gd name="connsiteX445" fmla="*/ 3224152 w 4603109"/>
                <a:gd name="connsiteY445" fmla="*/ 0 h 924402"/>
                <a:gd name="connsiteX446" fmla="*/ 3230324 w 4603109"/>
                <a:gd name="connsiteY446" fmla="*/ 0 h 924402"/>
                <a:gd name="connsiteX447" fmla="*/ 3231321 w 4603109"/>
                <a:gd name="connsiteY447" fmla="*/ 0 h 924402"/>
                <a:gd name="connsiteX448" fmla="*/ 3231816 w 4603109"/>
                <a:gd name="connsiteY448" fmla="*/ 0 h 924402"/>
                <a:gd name="connsiteX449" fmla="*/ 3243763 w 4603109"/>
                <a:gd name="connsiteY449" fmla="*/ 0 h 924402"/>
                <a:gd name="connsiteX450" fmla="*/ 3246088 w 4603109"/>
                <a:gd name="connsiteY450" fmla="*/ 0 h 924402"/>
                <a:gd name="connsiteX451" fmla="*/ 3247580 w 4603109"/>
                <a:gd name="connsiteY451" fmla="*/ 0 h 924402"/>
                <a:gd name="connsiteX452" fmla="*/ 3247792 w 4603109"/>
                <a:gd name="connsiteY452" fmla="*/ 0 h 924402"/>
                <a:gd name="connsiteX453" fmla="*/ 3248214 w 4603109"/>
                <a:gd name="connsiteY453" fmla="*/ 0 h 924402"/>
                <a:gd name="connsiteX454" fmla="*/ 3252725 w 4603109"/>
                <a:gd name="connsiteY454" fmla="*/ 0 h 924402"/>
                <a:gd name="connsiteX455" fmla="*/ 3254217 w 4603109"/>
                <a:gd name="connsiteY455" fmla="*/ 0 h 924402"/>
                <a:gd name="connsiteX456" fmla="*/ 3260235 w 4603109"/>
                <a:gd name="connsiteY456" fmla="*/ 0 h 924402"/>
                <a:gd name="connsiteX457" fmla="*/ 3276787 w 4603109"/>
                <a:gd name="connsiteY457" fmla="*/ 0 h 924402"/>
                <a:gd name="connsiteX458" fmla="*/ 3277857 w 4603109"/>
                <a:gd name="connsiteY458" fmla="*/ 0 h 924402"/>
                <a:gd name="connsiteX459" fmla="*/ 3278278 w 4603109"/>
                <a:gd name="connsiteY459" fmla="*/ 0 h 924402"/>
                <a:gd name="connsiteX460" fmla="*/ 3290300 w 4603109"/>
                <a:gd name="connsiteY460" fmla="*/ 0 h 924402"/>
                <a:gd name="connsiteX461" fmla="*/ 3298823 w 4603109"/>
                <a:gd name="connsiteY461" fmla="*/ 0 h 924402"/>
                <a:gd name="connsiteX462" fmla="*/ 3327396 w 4603109"/>
                <a:gd name="connsiteY462" fmla="*/ 0 h 924402"/>
                <a:gd name="connsiteX463" fmla="*/ 3328888 w 4603109"/>
                <a:gd name="connsiteY463" fmla="*/ 0 h 924402"/>
                <a:gd name="connsiteX464" fmla="*/ 3329520 w 4603109"/>
                <a:gd name="connsiteY464" fmla="*/ 0 h 924402"/>
                <a:gd name="connsiteX465" fmla="*/ 3345284 w 4603109"/>
                <a:gd name="connsiteY465" fmla="*/ 0 h 924402"/>
                <a:gd name="connsiteX466" fmla="*/ 3349129 w 4603109"/>
                <a:gd name="connsiteY466" fmla="*/ 0 h 924402"/>
                <a:gd name="connsiteX467" fmla="*/ 3351921 w 4603109"/>
                <a:gd name="connsiteY467" fmla="*/ 0 h 924402"/>
                <a:gd name="connsiteX468" fmla="*/ 3358093 w 4603109"/>
                <a:gd name="connsiteY468" fmla="*/ 0 h 924402"/>
                <a:gd name="connsiteX469" fmla="*/ 3359585 w 4603109"/>
                <a:gd name="connsiteY469" fmla="*/ 0 h 924402"/>
                <a:gd name="connsiteX470" fmla="*/ 3371532 w 4603109"/>
                <a:gd name="connsiteY470" fmla="*/ 0 h 924402"/>
                <a:gd name="connsiteX471" fmla="*/ 3373857 w 4603109"/>
                <a:gd name="connsiteY471" fmla="*/ 0 h 924402"/>
                <a:gd name="connsiteX472" fmla="*/ 3375349 w 4603109"/>
                <a:gd name="connsiteY472" fmla="*/ 0 h 924402"/>
                <a:gd name="connsiteX473" fmla="*/ 3380494 w 4603109"/>
                <a:gd name="connsiteY473" fmla="*/ 0 h 924402"/>
                <a:gd name="connsiteX474" fmla="*/ 3381986 w 4603109"/>
                <a:gd name="connsiteY474" fmla="*/ 0 h 924402"/>
                <a:gd name="connsiteX475" fmla="*/ 3388004 w 4603109"/>
                <a:gd name="connsiteY475" fmla="*/ 0 h 924402"/>
                <a:gd name="connsiteX476" fmla="*/ 3408282 w 4603109"/>
                <a:gd name="connsiteY476" fmla="*/ 0 h 924402"/>
                <a:gd name="connsiteX477" fmla="*/ 3418069 w 4603109"/>
                <a:gd name="connsiteY477" fmla="*/ 0 h 924402"/>
                <a:gd name="connsiteX478" fmla="*/ 3424207 w 4603109"/>
                <a:gd name="connsiteY478" fmla="*/ 0 h 924402"/>
                <a:gd name="connsiteX479" fmla="*/ 3424753 w 4603109"/>
                <a:gd name="connsiteY479" fmla="*/ 0 h 924402"/>
                <a:gd name="connsiteX480" fmla="*/ 3452733 w 4603109"/>
                <a:gd name="connsiteY480" fmla="*/ 0 h 924402"/>
                <a:gd name="connsiteX481" fmla="*/ 3454818 w 4603109"/>
                <a:gd name="connsiteY481" fmla="*/ 0 h 924402"/>
                <a:gd name="connsiteX482" fmla="*/ 3476898 w 4603109"/>
                <a:gd name="connsiteY482" fmla="*/ 0 h 924402"/>
                <a:gd name="connsiteX483" fmla="*/ 3496441 w 4603109"/>
                <a:gd name="connsiteY483" fmla="*/ 0 h 924402"/>
                <a:gd name="connsiteX484" fmla="*/ 3509236 w 4603109"/>
                <a:gd name="connsiteY484" fmla="*/ 0 h 924402"/>
                <a:gd name="connsiteX485" fmla="*/ 3518886 w 4603109"/>
                <a:gd name="connsiteY485" fmla="*/ 0 h 924402"/>
                <a:gd name="connsiteX486" fmla="*/ 3528336 w 4603109"/>
                <a:gd name="connsiteY486" fmla="*/ 0 h 924402"/>
                <a:gd name="connsiteX487" fmla="*/ 3536051 w 4603109"/>
                <a:gd name="connsiteY487" fmla="*/ 0 h 924402"/>
                <a:gd name="connsiteX488" fmla="*/ 3539301 w 4603109"/>
                <a:gd name="connsiteY488" fmla="*/ 0 h 924402"/>
                <a:gd name="connsiteX489" fmla="*/ 3540361 w 4603109"/>
                <a:gd name="connsiteY489" fmla="*/ 0 h 924402"/>
                <a:gd name="connsiteX490" fmla="*/ 3544807 w 4603109"/>
                <a:gd name="connsiteY490" fmla="*/ 0 h 924402"/>
                <a:gd name="connsiteX491" fmla="*/ 3551976 w 4603109"/>
                <a:gd name="connsiteY491" fmla="*/ 0 h 924402"/>
                <a:gd name="connsiteX492" fmla="*/ 3552522 w 4603109"/>
                <a:gd name="connsiteY492" fmla="*/ 0 h 924402"/>
                <a:gd name="connsiteX493" fmla="*/ 3564420 w 4603109"/>
                <a:gd name="connsiteY493" fmla="*/ 0 h 924402"/>
                <a:gd name="connsiteX494" fmla="*/ 3570426 w 4603109"/>
                <a:gd name="connsiteY494" fmla="*/ 0 h 924402"/>
                <a:gd name="connsiteX495" fmla="*/ 3574872 w 4603109"/>
                <a:gd name="connsiteY495" fmla="*/ 0 h 924402"/>
                <a:gd name="connsiteX496" fmla="*/ 3580502 w 4603109"/>
                <a:gd name="connsiteY496" fmla="*/ 0 h 924402"/>
                <a:gd name="connsiteX497" fmla="*/ 3582587 w 4603109"/>
                <a:gd name="connsiteY497" fmla="*/ 0 h 924402"/>
                <a:gd name="connsiteX498" fmla="*/ 3624210 w 4603109"/>
                <a:gd name="connsiteY498" fmla="*/ 0 h 924402"/>
                <a:gd name="connsiteX499" fmla="*/ 3637005 w 4603109"/>
                <a:gd name="connsiteY499" fmla="*/ 0 h 924402"/>
                <a:gd name="connsiteX500" fmla="*/ 3646655 w 4603109"/>
                <a:gd name="connsiteY500" fmla="*/ 0 h 924402"/>
                <a:gd name="connsiteX501" fmla="*/ 3656105 w 4603109"/>
                <a:gd name="connsiteY501" fmla="*/ 0 h 924402"/>
                <a:gd name="connsiteX502" fmla="*/ 3667070 w 4603109"/>
                <a:gd name="connsiteY502" fmla="*/ 0 h 924402"/>
                <a:gd name="connsiteX503" fmla="*/ 3668130 w 4603109"/>
                <a:gd name="connsiteY503" fmla="*/ 0 h 924402"/>
                <a:gd name="connsiteX504" fmla="*/ 3669786 w 4603109"/>
                <a:gd name="connsiteY504" fmla="*/ 0 h 924402"/>
                <a:gd name="connsiteX505" fmla="*/ 3672576 w 4603109"/>
                <a:gd name="connsiteY505" fmla="*/ 0 h 924402"/>
                <a:gd name="connsiteX506" fmla="*/ 3692189 w 4603109"/>
                <a:gd name="connsiteY506" fmla="*/ 0 h 924402"/>
                <a:gd name="connsiteX507" fmla="*/ 3698195 w 4603109"/>
                <a:gd name="connsiteY507" fmla="*/ 0 h 924402"/>
                <a:gd name="connsiteX508" fmla="*/ 3702641 w 4603109"/>
                <a:gd name="connsiteY508" fmla="*/ 0 h 924402"/>
                <a:gd name="connsiteX509" fmla="*/ 3744863 w 4603109"/>
                <a:gd name="connsiteY509" fmla="*/ 0 h 924402"/>
                <a:gd name="connsiteX510" fmla="*/ 3745285 w 4603109"/>
                <a:gd name="connsiteY510" fmla="*/ 0 h 924402"/>
                <a:gd name="connsiteX511" fmla="*/ 3795894 w 4603109"/>
                <a:gd name="connsiteY511" fmla="*/ 0 h 924402"/>
                <a:gd name="connsiteX512" fmla="*/ 3797555 w 4603109"/>
                <a:gd name="connsiteY512" fmla="*/ 0 h 924402"/>
                <a:gd name="connsiteX513" fmla="*/ 3826591 w 4603109"/>
                <a:gd name="connsiteY513" fmla="*/ 0 h 924402"/>
                <a:gd name="connsiteX514" fmla="*/ 3842355 w 4603109"/>
                <a:gd name="connsiteY514" fmla="*/ 0 h 924402"/>
                <a:gd name="connsiteX515" fmla="*/ 3848992 w 4603109"/>
                <a:gd name="connsiteY515" fmla="*/ 0 h 924402"/>
                <a:gd name="connsiteX516" fmla="*/ 3872632 w 4603109"/>
                <a:gd name="connsiteY516" fmla="*/ 0 h 924402"/>
                <a:gd name="connsiteX517" fmla="*/ 3873054 w 4603109"/>
                <a:gd name="connsiteY517" fmla="*/ 0 h 924402"/>
                <a:gd name="connsiteX518" fmla="*/ 3885075 w 4603109"/>
                <a:gd name="connsiteY518" fmla="*/ 0 h 924402"/>
                <a:gd name="connsiteX519" fmla="*/ 3923663 w 4603109"/>
                <a:gd name="connsiteY519" fmla="*/ 0 h 924402"/>
                <a:gd name="connsiteX520" fmla="*/ 3954360 w 4603109"/>
                <a:gd name="connsiteY520" fmla="*/ 0 h 924402"/>
                <a:gd name="connsiteX521" fmla="*/ 3970124 w 4603109"/>
                <a:gd name="connsiteY521" fmla="*/ 0 h 924402"/>
                <a:gd name="connsiteX522" fmla="*/ 3976761 w 4603109"/>
                <a:gd name="connsiteY522" fmla="*/ 0 h 924402"/>
                <a:gd name="connsiteX523" fmla="*/ 4012844 w 4603109"/>
                <a:gd name="connsiteY523" fmla="*/ 0 h 924402"/>
                <a:gd name="connsiteX524" fmla="*/ 4049593 w 4603109"/>
                <a:gd name="connsiteY524" fmla="*/ 0 h 924402"/>
                <a:gd name="connsiteX525" fmla="*/ 4169647 w 4603109"/>
                <a:gd name="connsiteY525" fmla="*/ 0 h 924402"/>
                <a:gd name="connsiteX526" fmla="*/ 4177362 w 4603109"/>
                <a:gd name="connsiteY526" fmla="*/ 0 h 924402"/>
                <a:gd name="connsiteX527" fmla="*/ 4297416 w 4603109"/>
                <a:gd name="connsiteY527" fmla="*/ 0 h 924402"/>
                <a:gd name="connsiteX528" fmla="*/ 4379339 w 4603109"/>
                <a:gd name="connsiteY528" fmla="*/ 47054 h 924402"/>
                <a:gd name="connsiteX529" fmla="*/ 4591731 w 4603109"/>
                <a:gd name="connsiteY529" fmla="*/ 415146 h 924402"/>
                <a:gd name="connsiteX530" fmla="*/ 4591731 w 4603109"/>
                <a:gd name="connsiteY530" fmla="*/ 509257 h 924402"/>
                <a:gd name="connsiteX531" fmla="*/ 4379339 w 4603109"/>
                <a:gd name="connsiteY531" fmla="*/ 877348 h 924402"/>
                <a:gd name="connsiteX532" fmla="*/ 4297416 w 4603109"/>
                <a:gd name="connsiteY532" fmla="*/ 924402 h 924402"/>
                <a:gd name="connsiteX533" fmla="*/ 4169647 w 4603109"/>
                <a:gd name="connsiteY533" fmla="*/ 924402 h 924402"/>
                <a:gd name="connsiteX534" fmla="*/ 3976761 w 4603109"/>
                <a:gd name="connsiteY534" fmla="*/ 924402 h 924402"/>
                <a:gd name="connsiteX535" fmla="*/ 3872632 w 4603109"/>
                <a:gd name="connsiteY535" fmla="*/ 924402 h 924402"/>
                <a:gd name="connsiteX536" fmla="*/ 3848992 w 4603109"/>
                <a:gd name="connsiteY536" fmla="*/ 924402 h 924402"/>
                <a:gd name="connsiteX537" fmla="*/ 3744863 w 4603109"/>
                <a:gd name="connsiteY537" fmla="*/ 924402 h 924402"/>
                <a:gd name="connsiteX538" fmla="*/ 3702641 w 4603109"/>
                <a:gd name="connsiteY538" fmla="*/ 924402 h 924402"/>
                <a:gd name="connsiteX539" fmla="*/ 3672576 w 4603109"/>
                <a:gd name="connsiteY539" fmla="*/ 924402 h 924402"/>
                <a:gd name="connsiteX540" fmla="*/ 3656105 w 4603109"/>
                <a:gd name="connsiteY540" fmla="*/ 924402 h 924402"/>
                <a:gd name="connsiteX541" fmla="*/ 3574872 w 4603109"/>
                <a:gd name="connsiteY541" fmla="*/ 924402 h 924402"/>
                <a:gd name="connsiteX542" fmla="*/ 3551976 w 4603109"/>
                <a:gd name="connsiteY542" fmla="*/ 924402 h 924402"/>
                <a:gd name="connsiteX543" fmla="*/ 3544807 w 4603109"/>
                <a:gd name="connsiteY543" fmla="*/ 924402 h 924402"/>
                <a:gd name="connsiteX544" fmla="*/ 3528336 w 4603109"/>
                <a:gd name="connsiteY544" fmla="*/ 924402 h 924402"/>
                <a:gd name="connsiteX545" fmla="*/ 3424207 w 4603109"/>
                <a:gd name="connsiteY545" fmla="*/ 924402 h 924402"/>
                <a:gd name="connsiteX546" fmla="*/ 3381986 w 4603109"/>
                <a:gd name="connsiteY546" fmla="*/ 924402 h 924402"/>
                <a:gd name="connsiteX547" fmla="*/ 3380494 w 4603109"/>
                <a:gd name="connsiteY547" fmla="*/ 924402 h 924402"/>
                <a:gd name="connsiteX548" fmla="*/ 3351921 w 4603109"/>
                <a:gd name="connsiteY548" fmla="*/ 924402 h 924402"/>
                <a:gd name="connsiteX549" fmla="*/ 3277857 w 4603109"/>
                <a:gd name="connsiteY549" fmla="*/ 924402 h 924402"/>
                <a:gd name="connsiteX550" fmla="*/ 3254217 w 4603109"/>
                <a:gd name="connsiteY550" fmla="*/ 924402 h 924402"/>
                <a:gd name="connsiteX551" fmla="*/ 3252725 w 4603109"/>
                <a:gd name="connsiteY551" fmla="*/ 924402 h 924402"/>
                <a:gd name="connsiteX552" fmla="*/ 3247792 w 4603109"/>
                <a:gd name="connsiteY552" fmla="*/ 924402 h 924402"/>
                <a:gd name="connsiteX553" fmla="*/ 3231321 w 4603109"/>
                <a:gd name="connsiteY553" fmla="*/ 924402 h 924402"/>
                <a:gd name="connsiteX554" fmla="*/ 3224152 w 4603109"/>
                <a:gd name="connsiteY554" fmla="*/ 924402 h 924402"/>
                <a:gd name="connsiteX555" fmla="*/ 3150088 w 4603109"/>
                <a:gd name="connsiteY555" fmla="*/ 924402 h 924402"/>
                <a:gd name="connsiteX556" fmla="*/ 3120023 w 4603109"/>
                <a:gd name="connsiteY556" fmla="*/ 924402 h 924402"/>
                <a:gd name="connsiteX557" fmla="*/ 3104883 w 4603109"/>
                <a:gd name="connsiteY557" fmla="*/ 924402 h 924402"/>
                <a:gd name="connsiteX558" fmla="*/ 3103552 w 4603109"/>
                <a:gd name="connsiteY558" fmla="*/ 924402 h 924402"/>
                <a:gd name="connsiteX559" fmla="*/ 3077801 w 4603109"/>
                <a:gd name="connsiteY559" fmla="*/ 924402 h 924402"/>
                <a:gd name="connsiteX560" fmla="*/ 3061330 w 4603109"/>
                <a:gd name="connsiteY560" fmla="*/ 924402 h 924402"/>
                <a:gd name="connsiteX561" fmla="*/ 3031265 w 4603109"/>
                <a:gd name="connsiteY561" fmla="*/ 924402 h 924402"/>
                <a:gd name="connsiteX562" fmla="*/ 2977114 w 4603109"/>
                <a:gd name="connsiteY562" fmla="*/ 924402 h 924402"/>
                <a:gd name="connsiteX563" fmla="*/ 2957200 w 4603109"/>
                <a:gd name="connsiteY563" fmla="*/ 924402 h 924402"/>
                <a:gd name="connsiteX564" fmla="*/ 2955709 w 4603109"/>
                <a:gd name="connsiteY564" fmla="*/ 924402 h 924402"/>
                <a:gd name="connsiteX565" fmla="*/ 2950032 w 4603109"/>
                <a:gd name="connsiteY565" fmla="*/ 924402 h 924402"/>
                <a:gd name="connsiteX566" fmla="*/ 2933561 w 4603109"/>
                <a:gd name="connsiteY566" fmla="*/ 924402 h 924402"/>
                <a:gd name="connsiteX567" fmla="*/ 2927136 w 4603109"/>
                <a:gd name="connsiteY567" fmla="*/ 924402 h 924402"/>
                <a:gd name="connsiteX568" fmla="*/ 2903496 w 4603109"/>
                <a:gd name="connsiteY568" fmla="*/ 924402 h 924402"/>
                <a:gd name="connsiteX569" fmla="*/ 2829431 w 4603109"/>
                <a:gd name="connsiteY569" fmla="*/ 924402 h 924402"/>
                <a:gd name="connsiteX570" fmla="*/ 2827940 w 4603109"/>
                <a:gd name="connsiteY570" fmla="*/ 924402 h 924402"/>
                <a:gd name="connsiteX571" fmla="*/ 2799367 w 4603109"/>
                <a:gd name="connsiteY571" fmla="*/ 924402 h 924402"/>
                <a:gd name="connsiteX572" fmla="*/ 2785719 w 4603109"/>
                <a:gd name="connsiteY572" fmla="*/ 924402 h 924402"/>
                <a:gd name="connsiteX573" fmla="*/ 2784228 w 4603109"/>
                <a:gd name="connsiteY573" fmla="*/ 924402 h 924402"/>
                <a:gd name="connsiteX574" fmla="*/ 2757146 w 4603109"/>
                <a:gd name="connsiteY574" fmla="*/ 924402 h 924402"/>
                <a:gd name="connsiteX575" fmla="*/ 2755654 w 4603109"/>
                <a:gd name="connsiteY575" fmla="*/ 924402 h 924402"/>
                <a:gd name="connsiteX576" fmla="*/ 2680098 w 4603109"/>
                <a:gd name="connsiteY576" fmla="*/ 924402 h 924402"/>
                <a:gd name="connsiteX577" fmla="*/ 2657950 w 4603109"/>
                <a:gd name="connsiteY577" fmla="*/ 924402 h 924402"/>
                <a:gd name="connsiteX578" fmla="*/ 2656459 w 4603109"/>
                <a:gd name="connsiteY578" fmla="*/ 924402 h 924402"/>
                <a:gd name="connsiteX579" fmla="*/ 2653017 w 4603109"/>
                <a:gd name="connsiteY579" fmla="*/ 924402 h 924402"/>
                <a:gd name="connsiteX580" fmla="*/ 2636545 w 4603109"/>
                <a:gd name="connsiteY580" fmla="*/ 924402 h 924402"/>
                <a:gd name="connsiteX581" fmla="*/ 2629377 w 4603109"/>
                <a:gd name="connsiteY581" fmla="*/ 924402 h 924402"/>
                <a:gd name="connsiteX582" fmla="*/ 2627885 w 4603109"/>
                <a:gd name="connsiteY582" fmla="*/ 924402 h 924402"/>
                <a:gd name="connsiteX583" fmla="*/ 2606481 w 4603109"/>
                <a:gd name="connsiteY583" fmla="*/ 924402 h 924402"/>
                <a:gd name="connsiteX584" fmla="*/ 2552329 w 4603109"/>
                <a:gd name="connsiteY584" fmla="*/ 924402 h 924402"/>
                <a:gd name="connsiteX585" fmla="*/ 2525248 w 4603109"/>
                <a:gd name="connsiteY585" fmla="*/ 924402 h 924402"/>
                <a:gd name="connsiteX586" fmla="*/ 2510108 w 4603109"/>
                <a:gd name="connsiteY586" fmla="*/ 924402 h 924402"/>
                <a:gd name="connsiteX587" fmla="*/ 2508776 w 4603109"/>
                <a:gd name="connsiteY587" fmla="*/ 924402 h 924402"/>
                <a:gd name="connsiteX588" fmla="*/ 2480043 w 4603109"/>
                <a:gd name="connsiteY588" fmla="*/ 924402 h 924402"/>
                <a:gd name="connsiteX589" fmla="*/ 2478712 w 4603109"/>
                <a:gd name="connsiteY589" fmla="*/ 924402 h 924402"/>
                <a:gd name="connsiteX590" fmla="*/ 2463572 w 4603109"/>
                <a:gd name="connsiteY590" fmla="*/ 924402 h 924402"/>
                <a:gd name="connsiteX591" fmla="*/ 2436490 w 4603109"/>
                <a:gd name="connsiteY591" fmla="*/ 924402 h 924402"/>
                <a:gd name="connsiteX592" fmla="*/ 2382339 w 4603109"/>
                <a:gd name="connsiteY592" fmla="*/ 924402 h 924402"/>
                <a:gd name="connsiteX593" fmla="*/ 2360934 w 4603109"/>
                <a:gd name="connsiteY593" fmla="*/ 924402 h 924402"/>
                <a:gd name="connsiteX594" fmla="*/ 2359443 w 4603109"/>
                <a:gd name="connsiteY594" fmla="*/ 924402 h 924402"/>
                <a:gd name="connsiteX595" fmla="*/ 2352274 w 4603109"/>
                <a:gd name="connsiteY595" fmla="*/ 924402 h 924402"/>
                <a:gd name="connsiteX596" fmla="*/ 2335803 w 4603109"/>
                <a:gd name="connsiteY596" fmla="*/ 924402 h 924402"/>
                <a:gd name="connsiteX597" fmla="*/ 2332360 w 4603109"/>
                <a:gd name="connsiteY597" fmla="*/ 924402 h 924402"/>
                <a:gd name="connsiteX598" fmla="*/ 2332328 w 4603109"/>
                <a:gd name="connsiteY598" fmla="*/ 924402 h 924402"/>
                <a:gd name="connsiteX599" fmla="*/ 2330869 w 4603109"/>
                <a:gd name="connsiteY599" fmla="*/ 924402 h 924402"/>
                <a:gd name="connsiteX600" fmla="*/ 2308721 w 4603109"/>
                <a:gd name="connsiteY600" fmla="*/ 924402 h 924402"/>
                <a:gd name="connsiteX601" fmla="*/ 2233165 w 4603109"/>
                <a:gd name="connsiteY601" fmla="*/ 924402 h 924402"/>
                <a:gd name="connsiteX602" fmla="*/ 2231674 w 4603109"/>
                <a:gd name="connsiteY602" fmla="*/ 924402 h 924402"/>
                <a:gd name="connsiteX603" fmla="*/ 2204591 w 4603109"/>
                <a:gd name="connsiteY603" fmla="*/ 924402 h 924402"/>
                <a:gd name="connsiteX604" fmla="*/ 2204559 w 4603109"/>
                <a:gd name="connsiteY604" fmla="*/ 924402 h 924402"/>
                <a:gd name="connsiteX605" fmla="*/ 2203100 w 4603109"/>
                <a:gd name="connsiteY605" fmla="*/ 924402 h 924402"/>
                <a:gd name="connsiteX606" fmla="*/ 2189452 w 4603109"/>
                <a:gd name="connsiteY606" fmla="*/ 924402 h 924402"/>
                <a:gd name="connsiteX607" fmla="*/ 2160879 w 4603109"/>
                <a:gd name="connsiteY607" fmla="*/ 924402 h 924402"/>
                <a:gd name="connsiteX608" fmla="*/ 2159388 w 4603109"/>
                <a:gd name="connsiteY608" fmla="*/ 924402 h 924402"/>
                <a:gd name="connsiteX609" fmla="*/ 2085323 w 4603109"/>
                <a:gd name="connsiteY609" fmla="*/ 924402 h 924402"/>
                <a:gd name="connsiteX610" fmla="*/ 2077294 w 4603109"/>
                <a:gd name="connsiteY610" fmla="*/ 924402 h 924402"/>
                <a:gd name="connsiteX611" fmla="*/ 2061683 w 4603109"/>
                <a:gd name="connsiteY611" fmla="*/ 924402 h 924402"/>
                <a:gd name="connsiteX612" fmla="*/ 2055258 w 4603109"/>
                <a:gd name="connsiteY612" fmla="*/ 924402 h 924402"/>
                <a:gd name="connsiteX613" fmla="*/ 2038787 w 4603109"/>
                <a:gd name="connsiteY613" fmla="*/ 924402 h 924402"/>
                <a:gd name="connsiteX614" fmla="*/ 2033110 w 4603109"/>
                <a:gd name="connsiteY614" fmla="*/ 924402 h 924402"/>
                <a:gd name="connsiteX615" fmla="*/ 2031619 w 4603109"/>
                <a:gd name="connsiteY615" fmla="*/ 924402 h 924402"/>
                <a:gd name="connsiteX616" fmla="*/ 2011705 w 4603109"/>
                <a:gd name="connsiteY616" fmla="*/ 924402 h 924402"/>
                <a:gd name="connsiteX617" fmla="*/ 1957554 w 4603109"/>
                <a:gd name="connsiteY617" fmla="*/ 924402 h 924402"/>
                <a:gd name="connsiteX618" fmla="*/ 1949525 w 4603109"/>
                <a:gd name="connsiteY618" fmla="*/ 924402 h 924402"/>
                <a:gd name="connsiteX619" fmla="*/ 1927489 w 4603109"/>
                <a:gd name="connsiteY619" fmla="*/ 924402 h 924402"/>
                <a:gd name="connsiteX620" fmla="*/ 1911018 w 4603109"/>
                <a:gd name="connsiteY620" fmla="*/ 924402 h 924402"/>
                <a:gd name="connsiteX621" fmla="*/ 1907543 w 4603109"/>
                <a:gd name="connsiteY621" fmla="*/ 924402 h 924402"/>
                <a:gd name="connsiteX622" fmla="*/ 1885268 w 4603109"/>
                <a:gd name="connsiteY622" fmla="*/ 924402 h 924402"/>
                <a:gd name="connsiteX623" fmla="*/ 1883936 w 4603109"/>
                <a:gd name="connsiteY623" fmla="*/ 924402 h 924402"/>
                <a:gd name="connsiteX624" fmla="*/ 1868796 w 4603109"/>
                <a:gd name="connsiteY624" fmla="*/ 924402 h 924402"/>
                <a:gd name="connsiteX625" fmla="*/ 1838732 w 4603109"/>
                <a:gd name="connsiteY625" fmla="*/ 924402 h 924402"/>
                <a:gd name="connsiteX626" fmla="*/ 1779774 w 4603109"/>
                <a:gd name="connsiteY626" fmla="*/ 924402 h 924402"/>
                <a:gd name="connsiteX627" fmla="*/ 1764668 w 4603109"/>
                <a:gd name="connsiteY627" fmla="*/ 924402 h 924402"/>
                <a:gd name="connsiteX628" fmla="*/ 1757499 w 4603109"/>
                <a:gd name="connsiteY628" fmla="*/ 924402 h 924402"/>
                <a:gd name="connsiteX629" fmla="*/ 1741027 w 4603109"/>
                <a:gd name="connsiteY629" fmla="*/ 924402 h 924402"/>
                <a:gd name="connsiteX630" fmla="*/ 1737552 w 4603109"/>
                <a:gd name="connsiteY630" fmla="*/ 924402 h 924402"/>
                <a:gd name="connsiteX631" fmla="*/ 1736094 w 4603109"/>
                <a:gd name="connsiteY631" fmla="*/ 924402 h 924402"/>
                <a:gd name="connsiteX632" fmla="*/ 1734603 w 4603109"/>
                <a:gd name="connsiteY632" fmla="*/ 924402 h 924402"/>
                <a:gd name="connsiteX633" fmla="*/ 1710963 w 4603109"/>
                <a:gd name="connsiteY633" fmla="*/ 924402 h 924402"/>
                <a:gd name="connsiteX634" fmla="*/ 1707488 w 4603109"/>
                <a:gd name="connsiteY634" fmla="*/ 924402 h 924402"/>
                <a:gd name="connsiteX635" fmla="*/ 1652509 w 4603109"/>
                <a:gd name="connsiteY635" fmla="*/ 924402 h 924402"/>
                <a:gd name="connsiteX636" fmla="*/ 1636899 w 4603109"/>
                <a:gd name="connsiteY636" fmla="*/ 924402 h 924402"/>
                <a:gd name="connsiteX637" fmla="*/ 1609783 w 4603109"/>
                <a:gd name="connsiteY637" fmla="*/ 924402 h 924402"/>
                <a:gd name="connsiteX638" fmla="*/ 1608325 w 4603109"/>
                <a:gd name="connsiteY638" fmla="*/ 924402 h 924402"/>
                <a:gd name="connsiteX639" fmla="*/ 1606834 w 4603109"/>
                <a:gd name="connsiteY639" fmla="*/ 924402 h 924402"/>
                <a:gd name="connsiteX640" fmla="*/ 1579719 w 4603109"/>
                <a:gd name="connsiteY640" fmla="*/ 924402 h 924402"/>
                <a:gd name="connsiteX641" fmla="*/ 1564612 w 4603109"/>
                <a:gd name="connsiteY641" fmla="*/ 924402 h 924402"/>
                <a:gd name="connsiteX642" fmla="*/ 1524740 w 4603109"/>
                <a:gd name="connsiteY642" fmla="*/ 924402 h 924402"/>
                <a:gd name="connsiteX643" fmla="*/ 1482518 w 4603109"/>
                <a:gd name="connsiteY643" fmla="*/ 924402 h 924402"/>
                <a:gd name="connsiteX644" fmla="*/ 1460483 w 4603109"/>
                <a:gd name="connsiteY644" fmla="*/ 924402 h 924402"/>
                <a:gd name="connsiteX645" fmla="*/ 1452454 w 4603109"/>
                <a:gd name="connsiteY645" fmla="*/ 924402 h 924402"/>
                <a:gd name="connsiteX646" fmla="*/ 1444011 w 4603109"/>
                <a:gd name="connsiteY646" fmla="*/ 924402 h 924402"/>
                <a:gd name="connsiteX647" fmla="*/ 1436843 w 4603109"/>
                <a:gd name="connsiteY647" fmla="*/ 924402 h 924402"/>
                <a:gd name="connsiteX648" fmla="*/ 1413947 w 4603109"/>
                <a:gd name="connsiteY648" fmla="*/ 924402 h 924402"/>
                <a:gd name="connsiteX649" fmla="*/ 1354749 w 4603109"/>
                <a:gd name="connsiteY649" fmla="*/ 924402 h 924402"/>
                <a:gd name="connsiteX650" fmla="*/ 1332714 w 4603109"/>
                <a:gd name="connsiteY650" fmla="*/ 924402 h 924402"/>
                <a:gd name="connsiteX651" fmla="*/ 1324685 w 4603109"/>
                <a:gd name="connsiteY651" fmla="*/ 924402 h 924402"/>
                <a:gd name="connsiteX652" fmla="*/ 1316242 w 4603109"/>
                <a:gd name="connsiteY652" fmla="*/ 924402 h 924402"/>
                <a:gd name="connsiteX653" fmla="*/ 1312767 w 4603109"/>
                <a:gd name="connsiteY653" fmla="*/ 924402 h 924402"/>
                <a:gd name="connsiteX654" fmla="*/ 1286178 w 4603109"/>
                <a:gd name="connsiteY654" fmla="*/ 924402 h 924402"/>
                <a:gd name="connsiteX655" fmla="*/ 1282703 w 4603109"/>
                <a:gd name="connsiteY655" fmla="*/ 924402 h 924402"/>
                <a:gd name="connsiteX656" fmla="*/ 1243956 w 4603109"/>
                <a:gd name="connsiteY656" fmla="*/ 924402 h 924402"/>
                <a:gd name="connsiteX657" fmla="*/ 1184998 w 4603109"/>
                <a:gd name="connsiteY657" fmla="*/ 924402 h 924402"/>
                <a:gd name="connsiteX658" fmla="*/ 1154934 w 4603109"/>
                <a:gd name="connsiteY658" fmla="*/ 924402 h 924402"/>
                <a:gd name="connsiteX659" fmla="*/ 1139828 w 4603109"/>
                <a:gd name="connsiteY659" fmla="*/ 924402 h 924402"/>
                <a:gd name="connsiteX660" fmla="*/ 1116187 w 4603109"/>
                <a:gd name="connsiteY660" fmla="*/ 924402 h 924402"/>
                <a:gd name="connsiteX661" fmla="*/ 1112712 w 4603109"/>
                <a:gd name="connsiteY661" fmla="*/ 924402 h 924402"/>
                <a:gd name="connsiteX662" fmla="*/ 1057734 w 4603109"/>
                <a:gd name="connsiteY662" fmla="*/ 924402 h 924402"/>
                <a:gd name="connsiteX663" fmla="*/ 1027669 w 4603109"/>
                <a:gd name="connsiteY663" fmla="*/ 924402 h 924402"/>
                <a:gd name="connsiteX664" fmla="*/ 1012059 w 4603109"/>
                <a:gd name="connsiteY664" fmla="*/ 924402 h 924402"/>
                <a:gd name="connsiteX665" fmla="*/ 984943 w 4603109"/>
                <a:gd name="connsiteY665" fmla="*/ 924402 h 924402"/>
                <a:gd name="connsiteX666" fmla="*/ 929965 w 4603109"/>
                <a:gd name="connsiteY666" fmla="*/ 924402 h 924402"/>
                <a:gd name="connsiteX667" fmla="*/ 899900 w 4603109"/>
                <a:gd name="connsiteY667" fmla="*/ 924402 h 924402"/>
                <a:gd name="connsiteX668" fmla="*/ 857678 w 4603109"/>
                <a:gd name="connsiteY668" fmla="*/ 924402 h 924402"/>
                <a:gd name="connsiteX669" fmla="*/ 819171 w 4603109"/>
                <a:gd name="connsiteY669" fmla="*/ 924402 h 924402"/>
                <a:gd name="connsiteX670" fmla="*/ 729909 w 4603109"/>
                <a:gd name="connsiteY670" fmla="*/ 924402 h 924402"/>
                <a:gd name="connsiteX671" fmla="*/ 691402 w 4603109"/>
                <a:gd name="connsiteY671" fmla="*/ 924402 h 924402"/>
                <a:gd name="connsiteX672" fmla="*/ 687927 w 4603109"/>
                <a:gd name="connsiteY672" fmla="*/ 924402 h 924402"/>
                <a:gd name="connsiteX673" fmla="*/ 560158 w 4603109"/>
                <a:gd name="connsiteY673" fmla="*/ 924402 h 924402"/>
                <a:gd name="connsiteX674" fmla="*/ 432894 w 4603109"/>
                <a:gd name="connsiteY674" fmla="*/ 924402 h 924402"/>
                <a:gd name="connsiteX675" fmla="*/ 305125 w 4603109"/>
                <a:gd name="connsiteY675" fmla="*/ 924402 h 924402"/>
                <a:gd name="connsiteX676" fmla="*/ 223202 w 4603109"/>
                <a:gd name="connsiteY676" fmla="*/ 877348 h 924402"/>
                <a:gd name="connsiteX677" fmla="*/ 10809 w 4603109"/>
                <a:gd name="connsiteY677" fmla="*/ 509257 h 924402"/>
                <a:gd name="connsiteX678" fmla="*/ 10809 w 4603109"/>
                <a:gd name="connsiteY678" fmla="*/ 415146 h 924402"/>
                <a:gd name="connsiteX679" fmla="*/ 223202 w 4603109"/>
                <a:gd name="connsiteY679" fmla="*/ 47054 h 924402"/>
                <a:gd name="connsiteX680" fmla="*/ 305125 w 4603109"/>
                <a:gd name="connsiteY680" fmla="*/ 0 h 92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</a:cxnLst>
              <a:rect l="l" t="t" r="r" b="b"/>
              <a:pathLst>
                <a:path w="4603109" h="924402">
                  <a:moveTo>
                    <a:pt x="305125" y="0"/>
                  </a:moveTo>
                  <a:lnTo>
                    <a:pt x="432894" y="0"/>
                  </a:lnTo>
                  <a:lnTo>
                    <a:pt x="445336" y="0"/>
                  </a:lnTo>
                  <a:cubicBezTo>
                    <a:pt x="485989" y="0"/>
                    <a:pt x="520835" y="0"/>
                    <a:pt x="550703" y="0"/>
                  </a:cubicBezTo>
                  <a:lnTo>
                    <a:pt x="560158" y="0"/>
                  </a:lnTo>
                  <a:lnTo>
                    <a:pt x="573105" y="0"/>
                  </a:lnTo>
                  <a:lnTo>
                    <a:pt x="626202" y="0"/>
                  </a:lnTo>
                  <a:cubicBezTo>
                    <a:pt x="646943" y="0"/>
                    <a:pt x="663537" y="0"/>
                    <a:pt x="676811" y="0"/>
                  </a:cubicBezTo>
                  <a:lnTo>
                    <a:pt x="678472" y="0"/>
                  </a:lnTo>
                  <a:lnTo>
                    <a:pt x="687927" y="0"/>
                  </a:lnTo>
                  <a:lnTo>
                    <a:pt x="691402" y="0"/>
                  </a:lnTo>
                  <a:lnTo>
                    <a:pt x="700371" y="0"/>
                  </a:lnTo>
                  <a:lnTo>
                    <a:pt x="707508" y="0"/>
                  </a:lnTo>
                  <a:cubicBezTo>
                    <a:pt x="729909" y="0"/>
                    <a:pt x="729909" y="0"/>
                    <a:pt x="729909" y="0"/>
                  </a:cubicBezTo>
                  <a:lnTo>
                    <a:pt x="753971" y="0"/>
                  </a:lnTo>
                  <a:lnTo>
                    <a:pt x="804580" y="0"/>
                  </a:lnTo>
                  <a:lnTo>
                    <a:pt x="805737" y="0"/>
                  </a:lnTo>
                  <a:lnTo>
                    <a:pt x="819171" y="0"/>
                  </a:lnTo>
                  <a:lnTo>
                    <a:pt x="828140" y="0"/>
                  </a:lnTo>
                  <a:lnTo>
                    <a:pt x="831615" y="0"/>
                  </a:lnTo>
                  <a:lnTo>
                    <a:pt x="835277" y="0"/>
                  </a:lnTo>
                  <a:lnTo>
                    <a:pt x="857678" y="0"/>
                  </a:lnTo>
                  <a:lnTo>
                    <a:pt x="864889" y="0"/>
                  </a:lnTo>
                  <a:lnTo>
                    <a:pt x="899900" y="0"/>
                  </a:lnTo>
                  <a:lnTo>
                    <a:pt x="909341" y="0"/>
                  </a:lnTo>
                  <a:lnTo>
                    <a:pt x="929965" y="0"/>
                  </a:lnTo>
                  <a:lnTo>
                    <a:pt x="933506" y="0"/>
                  </a:lnTo>
                  <a:lnTo>
                    <a:pt x="936982" y="0"/>
                  </a:lnTo>
                  <a:lnTo>
                    <a:pt x="959384" y="0"/>
                  </a:lnTo>
                  <a:lnTo>
                    <a:pt x="962542" y="0"/>
                  </a:lnTo>
                  <a:lnTo>
                    <a:pt x="984943" y="0"/>
                  </a:lnTo>
                  <a:lnTo>
                    <a:pt x="992658" y="0"/>
                  </a:lnTo>
                  <a:lnTo>
                    <a:pt x="1012059" y="0"/>
                  </a:lnTo>
                  <a:lnTo>
                    <a:pt x="1012480" y="0"/>
                  </a:lnTo>
                  <a:lnTo>
                    <a:pt x="1027669" y="0"/>
                  </a:lnTo>
                  <a:lnTo>
                    <a:pt x="1037110" y="0"/>
                  </a:lnTo>
                  <a:lnTo>
                    <a:pt x="1040112" y="0"/>
                  </a:lnTo>
                  <a:lnTo>
                    <a:pt x="1057734" y="0"/>
                  </a:lnTo>
                  <a:lnTo>
                    <a:pt x="1064751" y="0"/>
                  </a:lnTo>
                  <a:lnTo>
                    <a:pt x="1070177" y="0"/>
                  </a:lnTo>
                  <a:lnTo>
                    <a:pt x="1072436" y="0"/>
                  </a:lnTo>
                  <a:lnTo>
                    <a:pt x="1090311" y="0"/>
                  </a:lnTo>
                  <a:lnTo>
                    <a:pt x="1110718" y="0"/>
                  </a:lnTo>
                  <a:lnTo>
                    <a:pt x="1112712" y="0"/>
                  </a:lnTo>
                  <a:lnTo>
                    <a:pt x="1116187" y="0"/>
                  </a:lnTo>
                  <a:lnTo>
                    <a:pt x="1139828" y="0"/>
                  </a:lnTo>
                  <a:lnTo>
                    <a:pt x="1140249" y="0"/>
                  </a:lnTo>
                  <a:lnTo>
                    <a:pt x="1145480" y="0"/>
                  </a:lnTo>
                  <a:lnTo>
                    <a:pt x="1152270" y="0"/>
                  </a:lnTo>
                  <a:lnTo>
                    <a:pt x="1154934" y="0"/>
                  </a:lnTo>
                  <a:lnTo>
                    <a:pt x="1167881" y="0"/>
                  </a:lnTo>
                  <a:lnTo>
                    <a:pt x="1175544" y="0"/>
                  </a:lnTo>
                  <a:lnTo>
                    <a:pt x="1184998" y="0"/>
                  </a:lnTo>
                  <a:lnTo>
                    <a:pt x="1197946" y="0"/>
                  </a:lnTo>
                  <a:lnTo>
                    <a:pt x="1200205" y="0"/>
                  </a:lnTo>
                  <a:lnTo>
                    <a:pt x="1220978" y="0"/>
                  </a:lnTo>
                  <a:lnTo>
                    <a:pt x="1238487" y="0"/>
                  </a:lnTo>
                  <a:lnTo>
                    <a:pt x="1243956" y="0"/>
                  </a:lnTo>
                  <a:lnTo>
                    <a:pt x="1251042" y="0"/>
                  </a:lnTo>
                  <a:lnTo>
                    <a:pt x="1257637" y="0"/>
                  </a:lnTo>
                  <a:lnTo>
                    <a:pt x="1271587" y="0"/>
                  </a:lnTo>
                  <a:lnTo>
                    <a:pt x="1273249" y="0"/>
                  </a:lnTo>
                  <a:lnTo>
                    <a:pt x="1280039" y="0"/>
                  </a:lnTo>
                  <a:lnTo>
                    <a:pt x="1282703" y="0"/>
                  </a:lnTo>
                  <a:lnTo>
                    <a:pt x="1286178" y="0"/>
                  </a:lnTo>
                  <a:lnTo>
                    <a:pt x="1295146" y="0"/>
                  </a:lnTo>
                  <a:lnTo>
                    <a:pt x="1301651" y="0"/>
                  </a:lnTo>
                  <a:lnTo>
                    <a:pt x="1302284" y="0"/>
                  </a:lnTo>
                  <a:lnTo>
                    <a:pt x="1303313" y="0"/>
                  </a:lnTo>
                  <a:lnTo>
                    <a:pt x="1312767" y="0"/>
                  </a:lnTo>
                  <a:lnTo>
                    <a:pt x="1316242" y="0"/>
                  </a:lnTo>
                  <a:lnTo>
                    <a:pt x="1321886" y="0"/>
                  </a:lnTo>
                  <a:lnTo>
                    <a:pt x="1324685" y="0"/>
                  </a:lnTo>
                  <a:lnTo>
                    <a:pt x="1325211" y="0"/>
                  </a:lnTo>
                  <a:lnTo>
                    <a:pt x="1332348" y="0"/>
                  </a:lnTo>
                  <a:lnTo>
                    <a:pt x="1332714" y="0"/>
                  </a:lnTo>
                  <a:lnTo>
                    <a:pt x="1333135" y="0"/>
                  </a:lnTo>
                  <a:lnTo>
                    <a:pt x="1348747" y="0"/>
                  </a:lnTo>
                  <a:lnTo>
                    <a:pt x="1354749" y="0"/>
                  </a:lnTo>
                  <a:lnTo>
                    <a:pt x="1378811" y="0"/>
                  </a:lnTo>
                  <a:lnTo>
                    <a:pt x="1383745" y="0"/>
                  </a:lnTo>
                  <a:lnTo>
                    <a:pt x="1385406" y="0"/>
                  </a:lnTo>
                  <a:lnTo>
                    <a:pt x="1399356" y="0"/>
                  </a:lnTo>
                  <a:lnTo>
                    <a:pt x="1400513" y="0"/>
                  </a:lnTo>
                  <a:lnTo>
                    <a:pt x="1413947" y="0"/>
                  </a:lnTo>
                  <a:lnTo>
                    <a:pt x="1414442" y="0"/>
                  </a:lnTo>
                  <a:lnTo>
                    <a:pt x="1422915" y="0"/>
                  </a:lnTo>
                  <a:lnTo>
                    <a:pt x="1426390" y="0"/>
                  </a:lnTo>
                  <a:lnTo>
                    <a:pt x="1429420" y="0"/>
                  </a:lnTo>
                  <a:lnTo>
                    <a:pt x="1430053" y="0"/>
                  </a:lnTo>
                  <a:lnTo>
                    <a:pt x="1430206" y="0"/>
                  </a:lnTo>
                  <a:lnTo>
                    <a:pt x="1430577" y="0"/>
                  </a:lnTo>
                  <a:lnTo>
                    <a:pt x="1436843" y="0"/>
                  </a:lnTo>
                  <a:lnTo>
                    <a:pt x="1444011" y="0"/>
                  </a:lnTo>
                  <a:lnTo>
                    <a:pt x="1449655" y="0"/>
                  </a:lnTo>
                  <a:lnTo>
                    <a:pt x="1452454" y="0"/>
                  </a:lnTo>
                  <a:lnTo>
                    <a:pt x="1452980" y="0"/>
                  </a:lnTo>
                  <a:lnTo>
                    <a:pt x="1456455" y="0"/>
                  </a:lnTo>
                  <a:lnTo>
                    <a:pt x="1459664" y="0"/>
                  </a:lnTo>
                  <a:lnTo>
                    <a:pt x="1460117" y="0"/>
                  </a:lnTo>
                  <a:lnTo>
                    <a:pt x="1460483" y="0"/>
                  </a:lnTo>
                  <a:lnTo>
                    <a:pt x="1460904" y="0"/>
                  </a:lnTo>
                  <a:lnTo>
                    <a:pt x="1472926" y="0"/>
                  </a:lnTo>
                  <a:lnTo>
                    <a:pt x="1482518" y="0"/>
                  </a:lnTo>
                  <a:lnTo>
                    <a:pt x="1489729" y="0"/>
                  </a:lnTo>
                  <a:lnTo>
                    <a:pt x="1504116" y="0"/>
                  </a:lnTo>
                  <a:lnTo>
                    <a:pt x="1511514" y="0"/>
                  </a:lnTo>
                  <a:lnTo>
                    <a:pt x="1524740" y="0"/>
                  </a:lnTo>
                  <a:lnTo>
                    <a:pt x="1528282" y="0"/>
                  </a:lnTo>
                  <a:lnTo>
                    <a:pt x="1531757" y="0"/>
                  </a:lnTo>
                  <a:lnTo>
                    <a:pt x="1534181" y="0"/>
                  </a:lnTo>
                  <a:lnTo>
                    <a:pt x="1542211" y="0"/>
                  </a:lnTo>
                  <a:lnTo>
                    <a:pt x="1554159" y="0"/>
                  </a:lnTo>
                  <a:lnTo>
                    <a:pt x="1557318" y="0"/>
                  </a:lnTo>
                  <a:lnTo>
                    <a:pt x="1557975" y="0"/>
                  </a:lnTo>
                  <a:lnTo>
                    <a:pt x="1558346" y="0"/>
                  </a:lnTo>
                  <a:lnTo>
                    <a:pt x="1561822" y="0"/>
                  </a:lnTo>
                  <a:lnTo>
                    <a:pt x="1564612" y="0"/>
                  </a:lnTo>
                  <a:lnTo>
                    <a:pt x="1566857" y="0"/>
                  </a:lnTo>
                  <a:lnTo>
                    <a:pt x="1576919" y="0"/>
                  </a:lnTo>
                  <a:lnTo>
                    <a:pt x="1579719" y="0"/>
                  </a:lnTo>
                  <a:lnTo>
                    <a:pt x="1584224" y="0"/>
                  </a:lnTo>
                  <a:lnTo>
                    <a:pt x="1587382" y="0"/>
                  </a:lnTo>
                  <a:lnTo>
                    <a:pt x="1587433" y="0"/>
                  </a:lnTo>
                  <a:lnTo>
                    <a:pt x="1600695" y="0"/>
                  </a:lnTo>
                  <a:lnTo>
                    <a:pt x="1606834" y="0"/>
                  </a:lnTo>
                  <a:lnTo>
                    <a:pt x="1607256" y="0"/>
                  </a:lnTo>
                  <a:lnTo>
                    <a:pt x="1608325" y="0"/>
                  </a:lnTo>
                  <a:lnTo>
                    <a:pt x="1609783" y="0"/>
                  </a:lnTo>
                  <a:lnTo>
                    <a:pt x="1617498" y="0"/>
                  </a:lnTo>
                  <a:lnTo>
                    <a:pt x="1631885" y="0"/>
                  </a:lnTo>
                  <a:lnTo>
                    <a:pt x="1636899" y="0"/>
                  </a:lnTo>
                  <a:lnTo>
                    <a:pt x="1637320" y="0"/>
                  </a:lnTo>
                  <a:lnTo>
                    <a:pt x="1637445" y="0"/>
                  </a:lnTo>
                  <a:lnTo>
                    <a:pt x="1652509" y="0"/>
                  </a:lnTo>
                  <a:lnTo>
                    <a:pt x="1659526" y="0"/>
                  </a:lnTo>
                  <a:lnTo>
                    <a:pt x="1661950" y="0"/>
                  </a:lnTo>
                  <a:lnTo>
                    <a:pt x="1664952" y="0"/>
                  </a:lnTo>
                  <a:lnTo>
                    <a:pt x="1667212" y="0"/>
                  </a:lnTo>
                  <a:lnTo>
                    <a:pt x="1685087" y="0"/>
                  </a:lnTo>
                  <a:lnTo>
                    <a:pt x="1689591" y="0"/>
                  </a:lnTo>
                  <a:lnTo>
                    <a:pt x="1694626" y="0"/>
                  </a:lnTo>
                  <a:lnTo>
                    <a:pt x="1697276" y="0"/>
                  </a:lnTo>
                  <a:lnTo>
                    <a:pt x="1698000" y="0"/>
                  </a:lnTo>
                  <a:lnTo>
                    <a:pt x="1704688" y="0"/>
                  </a:lnTo>
                  <a:lnTo>
                    <a:pt x="1707488" y="0"/>
                  </a:lnTo>
                  <a:lnTo>
                    <a:pt x="1710963" y="0"/>
                  </a:lnTo>
                  <a:lnTo>
                    <a:pt x="1715151" y="0"/>
                  </a:lnTo>
                  <a:lnTo>
                    <a:pt x="1721928" y="0"/>
                  </a:lnTo>
                  <a:lnTo>
                    <a:pt x="1734603" y="0"/>
                  </a:lnTo>
                  <a:lnTo>
                    <a:pt x="1735025" y="0"/>
                  </a:lnTo>
                  <a:lnTo>
                    <a:pt x="1735558" y="0"/>
                  </a:lnTo>
                  <a:lnTo>
                    <a:pt x="1736094" y="0"/>
                  </a:lnTo>
                  <a:lnTo>
                    <a:pt x="1737552" y="0"/>
                  </a:lnTo>
                  <a:lnTo>
                    <a:pt x="1741027" y="0"/>
                  </a:lnTo>
                  <a:lnTo>
                    <a:pt x="1747046" y="0"/>
                  </a:lnTo>
                  <a:lnTo>
                    <a:pt x="1748537" y="0"/>
                  </a:lnTo>
                  <a:lnTo>
                    <a:pt x="1753052" y="0"/>
                  </a:lnTo>
                  <a:lnTo>
                    <a:pt x="1757499" y="0"/>
                  </a:lnTo>
                  <a:lnTo>
                    <a:pt x="1764668" y="0"/>
                  </a:lnTo>
                  <a:lnTo>
                    <a:pt x="1765089" y="0"/>
                  </a:lnTo>
                  <a:lnTo>
                    <a:pt x="1765214" y="0"/>
                  </a:lnTo>
                  <a:lnTo>
                    <a:pt x="1770320" y="0"/>
                  </a:lnTo>
                  <a:lnTo>
                    <a:pt x="1777110" y="0"/>
                  </a:lnTo>
                  <a:lnTo>
                    <a:pt x="1779774" y="0"/>
                  </a:lnTo>
                  <a:lnTo>
                    <a:pt x="1792721" y="0"/>
                  </a:lnTo>
                  <a:lnTo>
                    <a:pt x="1794981" y="0"/>
                  </a:lnTo>
                  <a:lnTo>
                    <a:pt x="1825045" y="0"/>
                  </a:lnTo>
                  <a:lnTo>
                    <a:pt x="1825769" y="0"/>
                  </a:lnTo>
                  <a:lnTo>
                    <a:pt x="1838732" y="0"/>
                  </a:lnTo>
                  <a:lnTo>
                    <a:pt x="1845818" y="0"/>
                  </a:lnTo>
                  <a:lnTo>
                    <a:pt x="1849697" y="0"/>
                  </a:lnTo>
                  <a:lnTo>
                    <a:pt x="1852412" y="0"/>
                  </a:lnTo>
                  <a:lnTo>
                    <a:pt x="1853903" y="0"/>
                  </a:lnTo>
                  <a:lnTo>
                    <a:pt x="1863327" y="0"/>
                  </a:lnTo>
                  <a:lnTo>
                    <a:pt x="1868796" y="0"/>
                  </a:lnTo>
                  <a:lnTo>
                    <a:pt x="1874815" y="0"/>
                  </a:lnTo>
                  <a:lnTo>
                    <a:pt x="1876306" y="0"/>
                  </a:lnTo>
                  <a:lnTo>
                    <a:pt x="1880821" y="0"/>
                  </a:lnTo>
                  <a:lnTo>
                    <a:pt x="1882477" y="0"/>
                  </a:lnTo>
                  <a:lnTo>
                    <a:pt x="1883936" y="0"/>
                  </a:lnTo>
                  <a:lnTo>
                    <a:pt x="1885268" y="0"/>
                  </a:lnTo>
                  <a:lnTo>
                    <a:pt x="1896427" y="0"/>
                  </a:lnTo>
                  <a:lnTo>
                    <a:pt x="1898089" y="0"/>
                  </a:lnTo>
                  <a:lnTo>
                    <a:pt x="1904879" y="0"/>
                  </a:lnTo>
                  <a:lnTo>
                    <a:pt x="1907543" y="0"/>
                  </a:lnTo>
                  <a:lnTo>
                    <a:pt x="1911018" y="0"/>
                  </a:lnTo>
                  <a:lnTo>
                    <a:pt x="1919986" y="0"/>
                  </a:lnTo>
                  <a:lnTo>
                    <a:pt x="1927124" y="0"/>
                  </a:lnTo>
                  <a:lnTo>
                    <a:pt x="1927489" y="0"/>
                  </a:lnTo>
                  <a:lnTo>
                    <a:pt x="1927911" y="0"/>
                  </a:lnTo>
                  <a:lnTo>
                    <a:pt x="1929402" y="0"/>
                  </a:lnTo>
                  <a:lnTo>
                    <a:pt x="1946726" y="0"/>
                  </a:lnTo>
                  <a:lnTo>
                    <a:pt x="1949525" y="0"/>
                  </a:lnTo>
                  <a:lnTo>
                    <a:pt x="1957554" y="0"/>
                  </a:lnTo>
                  <a:lnTo>
                    <a:pt x="1957975" y="0"/>
                  </a:lnTo>
                  <a:lnTo>
                    <a:pt x="1973587" y="0"/>
                  </a:lnTo>
                  <a:lnTo>
                    <a:pt x="1978520" y="0"/>
                  </a:lnTo>
                  <a:lnTo>
                    <a:pt x="1980012" y="0"/>
                  </a:lnTo>
                  <a:lnTo>
                    <a:pt x="1980181" y="0"/>
                  </a:lnTo>
                  <a:lnTo>
                    <a:pt x="1981672" y="0"/>
                  </a:lnTo>
                  <a:lnTo>
                    <a:pt x="2008585" y="0"/>
                  </a:lnTo>
                  <a:lnTo>
                    <a:pt x="2009218" y="0"/>
                  </a:lnTo>
                  <a:lnTo>
                    <a:pt x="2010246" y="0"/>
                  </a:lnTo>
                  <a:lnTo>
                    <a:pt x="2010709" y="0"/>
                  </a:lnTo>
                  <a:lnTo>
                    <a:pt x="2011705" y="0"/>
                  </a:lnTo>
                  <a:lnTo>
                    <a:pt x="2024147" y="0"/>
                  </a:lnTo>
                  <a:lnTo>
                    <a:pt x="2024196" y="0"/>
                  </a:lnTo>
                  <a:lnTo>
                    <a:pt x="2024981" y="0"/>
                  </a:lnTo>
                  <a:lnTo>
                    <a:pt x="2025353" y="0"/>
                  </a:lnTo>
                  <a:lnTo>
                    <a:pt x="2026473" y="0"/>
                  </a:lnTo>
                  <a:lnTo>
                    <a:pt x="2031619" y="0"/>
                  </a:lnTo>
                  <a:lnTo>
                    <a:pt x="2033110" y="0"/>
                  </a:lnTo>
                  <a:lnTo>
                    <a:pt x="2038787" y="0"/>
                  </a:lnTo>
                  <a:lnTo>
                    <a:pt x="2039282" y="0"/>
                  </a:lnTo>
                  <a:lnTo>
                    <a:pt x="2047755" y="0"/>
                  </a:lnTo>
                  <a:lnTo>
                    <a:pt x="2051230" y="0"/>
                  </a:lnTo>
                  <a:lnTo>
                    <a:pt x="2054893" y="0"/>
                  </a:lnTo>
                  <a:lnTo>
                    <a:pt x="2055046" y="0"/>
                  </a:lnTo>
                  <a:lnTo>
                    <a:pt x="2055258" y="0"/>
                  </a:lnTo>
                  <a:lnTo>
                    <a:pt x="2055680" y="0"/>
                  </a:lnTo>
                  <a:lnTo>
                    <a:pt x="2057171" y="0"/>
                  </a:lnTo>
                  <a:lnTo>
                    <a:pt x="2061683" y="0"/>
                  </a:lnTo>
                  <a:lnTo>
                    <a:pt x="2067702" y="0"/>
                  </a:lnTo>
                  <a:lnTo>
                    <a:pt x="2074495" y="0"/>
                  </a:lnTo>
                  <a:lnTo>
                    <a:pt x="2077294" y="0"/>
                  </a:lnTo>
                  <a:lnTo>
                    <a:pt x="2084504" y="0"/>
                  </a:lnTo>
                  <a:lnTo>
                    <a:pt x="2085323" y="0"/>
                  </a:lnTo>
                  <a:lnTo>
                    <a:pt x="2085744" y="0"/>
                  </a:lnTo>
                  <a:lnTo>
                    <a:pt x="2097766" y="0"/>
                  </a:lnTo>
                  <a:lnTo>
                    <a:pt x="2106289" y="0"/>
                  </a:lnTo>
                  <a:lnTo>
                    <a:pt x="2107781" y="0"/>
                  </a:lnTo>
                  <a:lnTo>
                    <a:pt x="2128956" y="0"/>
                  </a:lnTo>
                  <a:lnTo>
                    <a:pt x="2129514" y="0"/>
                  </a:lnTo>
                  <a:lnTo>
                    <a:pt x="2136354" y="0"/>
                  </a:lnTo>
                  <a:lnTo>
                    <a:pt x="2136987" y="0"/>
                  </a:lnTo>
                  <a:lnTo>
                    <a:pt x="2138478" y="0"/>
                  </a:lnTo>
                  <a:lnTo>
                    <a:pt x="2151916" y="0"/>
                  </a:lnTo>
                  <a:lnTo>
                    <a:pt x="2152750" y="0"/>
                  </a:lnTo>
                  <a:lnTo>
                    <a:pt x="2153122" y="0"/>
                  </a:lnTo>
                  <a:lnTo>
                    <a:pt x="2154242" y="0"/>
                  </a:lnTo>
                  <a:lnTo>
                    <a:pt x="2156597" y="0"/>
                  </a:lnTo>
                  <a:lnTo>
                    <a:pt x="2159388" y="0"/>
                  </a:lnTo>
                  <a:lnTo>
                    <a:pt x="2160879" y="0"/>
                  </a:lnTo>
                  <a:lnTo>
                    <a:pt x="2161633" y="0"/>
                  </a:lnTo>
                  <a:lnTo>
                    <a:pt x="2167051" y="0"/>
                  </a:lnTo>
                  <a:lnTo>
                    <a:pt x="2178999" y="0"/>
                  </a:lnTo>
                  <a:lnTo>
                    <a:pt x="2182158" y="0"/>
                  </a:lnTo>
                  <a:lnTo>
                    <a:pt x="2182815" y="0"/>
                  </a:lnTo>
                  <a:lnTo>
                    <a:pt x="2188666" y="0"/>
                  </a:lnTo>
                  <a:lnTo>
                    <a:pt x="2189452" y="0"/>
                  </a:lnTo>
                  <a:lnTo>
                    <a:pt x="2191697" y="0"/>
                  </a:lnTo>
                  <a:lnTo>
                    <a:pt x="2195471" y="0"/>
                  </a:lnTo>
                  <a:lnTo>
                    <a:pt x="2201759" y="0"/>
                  </a:lnTo>
                  <a:lnTo>
                    <a:pt x="2203100" y="0"/>
                  </a:lnTo>
                  <a:lnTo>
                    <a:pt x="2204559" y="0"/>
                  </a:lnTo>
                  <a:lnTo>
                    <a:pt x="2204591" y="0"/>
                  </a:lnTo>
                  <a:lnTo>
                    <a:pt x="2212273" y="0"/>
                  </a:lnTo>
                  <a:lnTo>
                    <a:pt x="2225535" y="0"/>
                  </a:lnTo>
                  <a:lnTo>
                    <a:pt x="2231674" y="0"/>
                  </a:lnTo>
                  <a:lnTo>
                    <a:pt x="2232096" y="0"/>
                  </a:lnTo>
                  <a:lnTo>
                    <a:pt x="2232220" y="0"/>
                  </a:lnTo>
                  <a:lnTo>
                    <a:pt x="2233118" y="0"/>
                  </a:lnTo>
                  <a:lnTo>
                    <a:pt x="2233165" y="0"/>
                  </a:lnTo>
                  <a:lnTo>
                    <a:pt x="2256725" y="0"/>
                  </a:lnTo>
                  <a:lnTo>
                    <a:pt x="2257283" y="0"/>
                  </a:lnTo>
                  <a:lnTo>
                    <a:pt x="2262285" y="0"/>
                  </a:lnTo>
                  <a:lnTo>
                    <a:pt x="2284366" y="0"/>
                  </a:lnTo>
                  <a:lnTo>
                    <a:pt x="2289402" y="0"/>
                  </a:lnTo>
                  <a:lnTo>
                    <a:pt x="2292052" y="0"/>
                  </a:lnTo>
                  <a:lnTo>
                    <a:pt x="2299271" y="0"/>
                  </a:lnTo>
                  <a:lnTo>
                    <a:pt x="2308721" y="0"/>
                  </a:lnTo>
                  <a:lnTo>
                    <a:pt x="2309927" y="0"/>
                  </a:lnTo>
                  <a:lnTo>
                    <a:pt x="2316435" y="0"/>
                  </a:lnTo>
                  <a:lnTo>
                    <a:pt x="2316703" y="0"/>
                  </a:lnTo>
                  <a:lnTo>
                    <a:pt x="2319466" y="0"/>
                  </a:lnTo>
                  <a:lnTo>
                    <a:pt x="2322840" y="0"/>
                  </a:lnTo>
                  <a:lnTo>
                    <a:pt x="2329528" y="0"/>
                  </a:lnTo>
                  <a:lnTo>
                    <a:pt x="2330869" y="0"/>
                  </a:lnTo>
                  <a:lnTo>
                    <a:pt x="2332328" y="0"/>
                  </a:lnTo>
                  <a:lnTo>
                    <a:pt x="2332360" y="0"/>
                  </a:lnTo>
                  <a:lnTo>
                    <a:pt x="2335803" y="0"/>
                  </a:lnTo>
                  <a:lnTo>
                    <a:pt x="2343312" y="0"/>
                  </a:lnTo>
                  <a:lnTo>
                    <a:pt x="2344804" y="0"/>
                  </a:lnTo>
                  <a:lnTo>
                    <a:pt x="2346768" y="0"/>
                  </a:lnTo>
                  <a:lnTo>
                    <a:pt x="2347827" y="0"/>
                  </a:lnTo>
                  <a:lnTo>
                    <a:pt x="2352274" y="0"/>
                  </a:lnTo>
                  <a:lnTo>
                    <a:pt x="2359443" y="0"/>
                  </a:lnTo>
                  <a:lnTo>
                    <a:pt x="2359865" y="0"/>
                  </a:lnTo>
                  <a:lnTo>
                    <a:pt x="2359989" y="0"/>
                  </a:lnTo>
                  <a:lnTo>
                    <a:pt x="2360887" y="0"/>
                  </a:lnTo>
                  <a:lnTo>
                    <a:pt x="2360934" y="0"/>
                  </a:lnTo>
                  <a:lnTo>
                    <a:pt x="2371886" y="0"/>
                  </a:lnTo>
                  <a:lnTo>
                    <a:pt x="2373377" y="0"/>
                  </a:lnTo>
                  <a:lnTo>
                    <a:pt x="2377892" y="0"/>
                  </a:lnTo>
                  <a:cubicBezTo>
                    <a:pt x="2382339" y="0"/>
                    <a:pt x="2382339" y="0"/>
                    <a:pt x="2382339" y="0"/>
                  </a:cubicBezTo>
                  <a:lnTo>
                    <a:pt x="2390054" y="0"/>
                  </a:lnTo>
                  <a:lnTo>
                    <a:pt x="2419821" y="0"/>
                  </a:lnTo>
                  <a:lnTo>
                    <a:pt x="2427040" y="0"/>
                  </a:lnTo>
                  <a:lnTo>
                    <a:pt x="2436490" y="0"/>
                  </a:lnTo>
                  <a:lnTo>
                    <a:pt x="2444472" y="0"/>
                  </a:lnTo>
                  <a:lnTo>
                    <a:pt x="2448678" y="0"/>
                  </a:lnTo>
                  <a:lnTo>
                    <a:pt x="2450171" y="0"/>
                  </a:lnTo>
                  <a:lnTo>
                    <a:pt x="2450609" y="0"/>
                  </a:lnTo>
                  <a:lnTo>
                    <a:pt x="2463572" y="0"/>
                  </a:lnTo>
                  <a:lnTo>
                    <a:pt x="2471081" y="0"/>
                  </a:lnTo>
                  <a:lnTo>
                    <a:pt x="2472573" y="0"/>
                  </a:lnTo>
                  <a:lnTo>
                    <a:pt x="2474537" y="0"/>
                  </a:lnTo>
                  <a:lnTo>
                    <a:pt x="2475596" y="0"/>
                  </a:lnTo>
                  <a:lnTo>
                    <a:pt x="2477252" y="0"/>
                  </a:lnTo>
                  <a:lnTo>
                    <a:pt x="2478712" y="0"/>
                  </a:lnTo>
                  <a:lnTo>
                    <a:pt x="2478743" y="0"/>
                  </a:lnTo>
                  <a:lnTo>
                    <a:pt x="2480043" y="0"/>
                  </a:lnTo>
                  <a:lnTo>
                    <a:pt x="2499655" y="0"/>
                  </a:lnTo>
                  <a:lnTo>
                    <a:pt x="2501146" y="0"/>
                  </a:lnTo>
                  <a:lnTo>
                    <a:pt x="2505661" y="0"/>
                  </a:lnTo>
                  <a:lnTo>
                    <a:pt x="2508776" y="0"/>
                  </a:lnTo>
                  <a:lnTo>
                    <a:pt x="2510108" y="0"/>
                  </a:lnTo>
                  <a:lnTo>
                    <a:pt x="2524178" y="0"/>
                  </a:lnTo>
                  <a:lnTo>
                    <a:pt x="2525248" y="0"/>
                  </a:lnTo>
                  <a:lnTo>
                    <a:pt x="2525669" y="0"/>
                  </a:lnTo>
                  <a:lnTo>
                    <a:pt x="2552329" y="0"/>
                  </a:lnTo>
                  <a:lnTo>
                    <a:pt x="2552751" y="0"/>
                  </a:lnTo>
                  <a:lnTo>
                    <a:pt x="2554242" y="0"/>
                  </a:lnTo>
                  <a:lnTo>
                    <a:pt x="2574787" y="0"/>
                  </a:lnTo>
                  <a:lnTo>
                    <a:pt x="2576279" y="0"/>
                  </a:lnTo>
                  <a:lnTo>
                    <a:pt x="2576447" y="0"/>
                  </a:lnTo>
                  <a:lnTo>
                    <a:pt x="2577940" y="0"/>
                  </a:lnTo>
                  <a:lnTo>
                    <a:pt x="2603360" y="0"/>
                  </a:lnTo>
                  <a:lnTo>
                    <a:pt x="2604852" y="0"/>
                  </a:lnTo>
                  <a:lnTo>
                    <a:pt x="2605021" y="0"/>
                  </a:lnTo>
                  <a:lnTo>
                    <a:pt x="2605484" y="0"/>
                  </a:lnTo>
                  <a:lnTo>
                    <a:pt x="2606481" y="0"/>
                  </a:lnTo>
                  <a:lnTo>
                    <a:pt x="2606512" y="0"/>
                  </a:lnTo>
                  <a:lnTo>
                    <a:pt x="2606976" y="0"/>
                  </a:lnTo>
                  <a:lnTo>
                    <a:pt x="2618923" y="0"/>
                  </a:lnTo>
                  <a:lnTo>
                    <a:pt x="2621248" y="0"/>
                  </a:lnTo>
                  <a:lnTo>
                    <a:pt x="2622740" y="0"/>
                  </a:lnTo>
                  <a:lnTo>
                    <a:pt x="2627885" y="0"/>
                  </a:lnTo>
                  <a:lnTo>
                    <a:pt x="2629377" y="0"/>
                  </a:lnTo>
                  <a:lnTo>
                    <a:pt x="2634058" y="0"/>
                  </a:lnTo>
                  <a:lnTo>
                    <a:pt x="2635549" y="0"/>
                  </a:lnTo>
                  <a:lnTo>
                    <a:pt x="2636545" y="0"/>
                  </a:lnTo>
                  <a:lnTo>
                    <a:pt x="2648987" y="0"/>
                  </a:lnTo>
                  <a:lnTo>
                    <a:pt x="2649821" y="0"/>
                  </a:lnTo>
                  <a:lnTo>
                    <a:pt x="2651313" y="0"/>
                  </a:lnTo>
                  <a:lnTo>
                    <a:pt x="2651947" y="0"/>
                  </a:lnTo>
                  <a:lnTo>
                    <a:pt x="2653017" y="0"/>
                  </a:lnTo>
                  <a:lnTo>
                    <a:pt x="2653438" y="0"/>
                  </a:lnTo>
                  <a:lnTo>
                    <a:pt x="2656459" y="0"/>
                  </a:lnTo>
                  <a:lnTo>
                    <a:pt x="2657950" y="0"/>
                  </a:lnTo>
                  <a:lnTo>
                    <a:pt x="2665460" y="0"/>
                  </a:lnTo>
                  <a:lnTo>
                    <a:pt x="2680098" y="0"/>
                  </a:lnTo>
                  <a:lnTo>
                    <a:pt x="2680520" y="0"/>
                  </a:lnTo>
                  <a:lnTo>
                    <a:pt x="2682011" y="0"/>
                  </a:lnTo>
                  <a:lnTo>
                    <a:pt x="2692542" y="0"/>
                  </a:lnTo>
                  <a:lnTo>
                    <a:pt x="2702556" y="0"/>
                  </a:lnTo>
                  <a:lnTo>
                    <a:pt x="2704048" y="0"/>
                  </a:lnTo>
                  <a:lnTo>
                    <a:pt x="2724289" y="0"/>
                  </a:lnTo>
                  <a:lnTo>
                    <a:pt x="2731129" y="0"/>
                  </a:lnTo>
                  <a:lnTo>
                    <a:pt x="2732621" y="0"/>
                  </a:lnTo>
                  <a:lnTo>
                    <a:pt x="2733253" y="0"/>
                  </a:lnTo>
                  <a:lnTo>
                    <a:pt x="2734745" y="0"/>
                  </a:lnTo>
                  <a:lnTo>
                    <a:pt x="2746692" y="0"/>
                  </a:lnTo>
                  <a:lnTo>
                    <a:pt x="2749017" y="0"/>
                  </a:lnTo>
                  <a:lnTo>
                    <a:pt x="2750509" y="0"/>
                  </a:lnTo>
                  <a:lnTo>
                    <a:pt x="2754354" y="0"/>
                  </a:lnTo>
                  <a:lnTo>
                    <a:pt x="2755654" y="0"/>
                  </a:lnTo>
                  <a:lnTo>
                    <a:pt x="2757146" y="0"/>
                  </a:lnTo>
                  <a:lnTo>
                    <a:pt x="2761827" y="0"/>
                  </a:lnTo>
                  <a:lnTo>
                    <a:pt x="2763318" y="0"/>
                  </a:lnTo>
                  <a:lnTo>
                    <a:pt x="2776756" y="0"/>
                  </a:lnTo>
                  <a:lnTo>
                    <a:pt x="2777590" y="0"/>
                  </a:lnTo>
                  <a:lnTo>
                    <a:pt x="2779082" y="0"/>
                  </a:lnTo>
                  <a:lnTo>
                    <a:pt x="2783442" y="0"/>
                  </a:lnTo>
                  <a:lnTo>
                    <a:pt x="2784228" y="0"/>
                  </a:lnTo>
                  <a:lnTo>
                    <a:pt x="2785719" y="0"/>
                  </a:lnTo>
                  <a:lnTo>
                    <a:pt x="2786473" y="0"/>
                  </a:lnTo>
                  <a:lnTo>
                    <a:pt x="2793229" y="0"/>
                  </a:lnTo>
                  <a:lnTo>
                    <a:pt x="2799367" y="0"/>
                  </a:lnTo>
                  <a:lnTo>
                    <a:pt x="2813506" y="0"/>
                  </a:lnTo>
                  <a:lnTo>
                    <a:pt x="2820311" y="0"/>
                  </a:lnTo>
                  <a:lnTo>
                    <a:pt x="2827893" y="0"/>
                  </a:lnTo>
                  <a:lnTo>
                    <a:pt x="2827940" y="0"/>
                  </a:lnTo>
                  <a:lnTo>
                    <a:pt x="2829431" y="0"/>
                  </a:lnTo>
                  <a:lnTo>
                    <a:pt x="2829978" y="0"/>
                  </a:lnTo>
                  <a:lnTo>
                    <a:pt x="2852058" y="0"/>
                  </a:lnTo>
                  <a:lnTo>
                    <a:pt x="2857060" y="0"/>
                  </a:lnTo>
                  <a:lnTo>
                    <a:pt x="2857958" y="0"/>
                  </a:lnTo>
                  <a:lnTo>
                    <a:pt x="2871601" y="0"/>
                  </a:lnTo>
                  <a:lnTo>
                    <a:pt x="2882123" y="0"/>
                  </a:lnTo>
                  <a:lnTo>
                    <a:pt x="2894046" y="0"/>
                  </a:lnTo>
                  <a:lnTo>
                    <a:pt x="2903496" y="0"/>
                  </a:lnTo>
                  <a:lnTo>
                    <a:pt x="2911211" y="0"/>
                  </a:lnTo>
                  <a:lnTo>
                    <a:pt x="2914242" y="0"/>
                  </a:lnTo>
                  <a:lnTo>
                    <a:pt x="2914461" y="0"/>
                  </a:lnTo>
                  <a:lnTo>
                    <a:pt x="2924111" y="0"/>
                  </a:lnTo>
                  <a:lnTo>
                    <a:pt x="2927136" y="0"/>
                  </a:lnTo>
                  <a:lnTo>
                    <a:pt x="2933561" y="0"/>
                  </a:lnTo>
                  <a:lnTo>
                    <a:pt x="2939580" y="0"/>
                  </a:lnTo>
                  <a:lnTo>
                    <a:pt x="2941275" y="0"/>
                  </a:lnTo>
                  <a:lnTo>
                    <a:pt x="2941543" y="0"/>
                  </a:lnTo>
                  <a:lnTo>
                    <a:pt x="2945586" y="0"/>
                  </a:lnTo>
                  <a:lnTo>
                    <a:pt x="2950032" y="0"/>
                  </a:lnTo>
                  <a:lnTo>
                    <a:pt x="2955662" y="0"/>
                  </a:lnTo>
                  <a:lnTo>
                    <a:pt x="2955709" y="0"/>
                  </a:lnTo>
                  <a:lnTo>
                    <a:pt x="2957200" y="0"/>
                  </a:lnTo>
                  <a:lnTo>
                    <a:pt x="2957747" y="0"/>
                  </a:lnTo>
                  <a:lnTo>
                    <a:pt x="2968152" y="0"/>
                  </a:lnTo>
                  <a:lnTo>
                    <a:pt x="2969644" y="0"/>
                  </a:lnTo>
                  <a:lnTo>
                    <a:pt x="2972667" y="0"/>
                  </a:lnTo>
                  <a:lnTo>
                    <a:pt x="2977114" y="0"/>
                  </a:lnTo>
                  <a:lnTo>
                    <a:pt x="2984829" y="0"/>
                  </a:lnTo>
                  <a:lnTo>
                    <a:pt x="2985727" y="0"/>
                  </a:lnTo>
                  <a:lnTo>
                    <a:pt x="2999370" y="0"/>
                  </a:lnTo>
                  <a:lnTo>
                    <a:pt x="3021815" y="0"/>
                  </a:lnTo>
                  <a:lnTo>
                    <a:pt x="3031265" y="0"/>
                  </a:lnTo>
                  <a:lnTo>
                    <a:pt x="3042230" y="0"/>
                  </a:lnTo>
                  <a:lnTo>
                    <a:pt x="3044946" y="0"/>
                  </a:lnTo>
                  <a:lnTo>
                    <a:pt x="3051880" y="0"/>
                  </a:lnTo>
                  <a:lnTo>
                    <a:pt x="3061330" y="0"/>
                  </a:lnTo>
                  <a:lnTo>
                    <a:pt x="3067349" y="0"/>
                  </a:lnTo>
                  <a:lnTo>
                    <a:pt x="3069312" y="0"/>
                  </a:lnTo>
                  <a:lnTo>
                    <a:pt x="3073355" y="0"/>
                  </a:lnTo>
                  <a:lnTo>
                    <a:pt x="3073518" y="0"/>
                  </a:lnTo>
                  <a:lnTo>
                    <a:pt x="3075011" y="0"/>
                  </a:lnTo>
                  <a:lnTo>
                    <a:pt x="3077801" y="0"/>
                  </a:lnTo>
                  <a:lnTo>
                    <a:pt x="3095921" y="0"/>
                  </a:lnTo>
                  <a:lnTo>
                    <a:pt x="3097413" y="0"/>
                  </a:lnTo>
                  <a:lnTo>
                    <a:pt x="3100436" y="0"/>
                  </a:lnTo>
                  <a:lnTo>
                    <a:pt x="3103552" y="0"/>
                  </a:lnTo>
                  <a:lnTo>
                    <a:pt x="3104883" y="0"/>
                  </a:lnTo>
                  <a:lnTo>
                    <a:pt x="3120023" y="0"/>
                  </a:lnTo>
                  <a:lnTo>
                    <a:pt x="3120445" y="0"/>
                  </a:lnTo>
                  <a:lnTo>
                    <a:pt x="3149018" y="0"/>
                  </a:lnTo>
                  <a:lnTo>
                    <a:pt x="3150088" y="0"/>
                  </a:lnTo>
                  <a:lnTo>
                    <a:pt x="3150509" y="0"/>
                  </a:lnTo>
                  <a:lnTo>
                    <a:pt x="3171054" y="0"/>
                  </a:lnTo>
                  <a:lnTo>
                    <a:pt x="3172715" y="0"/>
                  </a:lnTo>
                  <a:lnTo>
                    <a:pt x="3199627" y="0"/>
                  </a:lnTo>
                  <a:lnTo>
                    <a:pt x="3201119" y="0"/>
                  </a:lnTo>
                  <a:lnTo>
                    <a:pt x="3201287" y="0"/>
                  </a:lnTo>
                  <a:lnTo>
                    <a:pt x="3201751" y="0"/>
                  </a:lnTo>
                  <a:lnTo>
                    <a:pt x="3202780" y="0"/>
                  </a:lnTo>
                  <a:lnTo>
                    <a:pt x="3217515" y="0"/>
                  </a:lnTo>
                  <a:lnTo>
                    <a:pt x="3224152" y="0"/>
                  </a:lnTo>
                  <a:lnTo>
                    <a:pt x="3230324" y="0"/>
                  </a:lnTo>
                  <a:lnTo>
                    <a:pt x="3231321" y="0"/>
                  </a:lnTo>
                  <a:lnTo>
                    <a:pt x="3231816" y="0"/>
                  </a:lnTo>
                  <a:lnTo>
                    <a:pt x="3243763" y="0"/>
                  </a:lnTo>
                  <a:lnTo>
                    <a:pt x="3246088" y="0"/>
                  </a:lnTo>
                  <a:lnTo>
                    <a:pt x="3247580" y="0"/>
                  </a:lnTo>
                  <a:lnTo>
                    <a:pt x="3247792" y="0"/>
                  </a:lnTo>
                  <a:lnTo>
                    <a:pt x="3248214" y="0"/>
                  </a:lnTo>
                  <a:lnTo>
                    <a:pt x="3252725" y="0"/>
                  </a:lnTo>
                  <a:lnTo>
                    <a:pt x="3254217" y="0"/>
                  </a:lnTo>
                  <a:lnTo>
                    <a:pt x="3260235" y="0"/>
                  </a:lnTo>
                  <a:lnTo>
                    <a:pt x="3276787" y="0"/>
                  </a:lnTo>
                  <a:lnTo>
                    <a:pt x="3277857" y="0"/>
                  </a:lnTo>
                  <a:lnTo>
                    <a:pt x="3278278" y="0"/>
                  </a:lnTo>
                  <a:lnTo>
                    <a:pt x="3290300" y="0"/>
                  </a:lnTo>
                  <a:lnTo>
                    <a:pt x="3298823" y="0"/>
                  </a:lnTo>
                  <a:lnTo>
                    <a:pt x="3327396" y="0"/>
                  </a:lnTo>
                  <a:lnTo>
                    <a:pt x="3328888" y="0"/>
                  </a:lnTo>
                  <a:lnTo>
                    <a:pt x="3329520" y="0"/>
                  </a:lnTo>
                  <a:lnTo>
                    <a:pt x="3345284" y="0"/>
                  </a:lnTo>
                  <a:lnTo>
                    <a:pt x="3349129" y="0"/>
                  </a:lnTo>
                  <a:lnTo>
                    <a:pt x="3351921" y="0"/>
                  </a:lnTo>
                  <a:lnTo>
                    <a:pt x="3358093" y="0"/>
                  </a:lnTo>
                  <a:lnTo>
                    <a:pt x="3359585" y="0"/>
                  </a:lnTo>
                  <a:lnTo>
                    <a:pt x="3371532" y="0"/>
                  </a:lnTo>
                  <a:lnTo>
                    <a:pt x="3373857" y="0"/>
                  </a:lnTo>
                  <a:lnTo>
                    <a:pt x="3375349" y="0"/>
                  </a:lnTo>
                  <a:lnTo>
                    <a:pt x="3380494" y="0"/>
                  </a:lnTo>
                  <a:lnTo>
                    <a:pt x="3381986" y="0"/>
                  </a:lnTo>
                  <a:lnTo>
                    <a:pt x="3388004" y="0"/>
                  </a:lnTo>
                  <a:lnTo>
                    <a:pt x="3408282" y="0"/>
                  </a:lnTo>
                  <a:lnTo>
                    <a:pt x="3418069" y="0"/>
                  </a:lnTo>
                  <a:lnTo>
                    <a:pt x="3424207" y="0"/>
                  </a:lnTo>
                  <a:lnTo>
                    <a:pt x="3424753" y="0"/>
                  </a:lnTo>
                  <a:lnTo>
                    <a:pt x="3452733" y="0"/>
                  </a:lnTo>
                  <a:lnTo>
                    <a:pt x="3454818" y="0"/>
                  </a:lnTo>
                  <a:lnTo>
                    <a:pt x="3476898" y="0"/>
                  </a:lnTo>
                  <a:lnTo>
                    <a:pt x="3496441" y="0"/>
                  </a:lnTo>
                  <a:lnTo>
                    <a:pt x="3509236" y="0"/>
                  </a:lnTo>
                  <a:lnTo>
                    <a:pt x="3518886" y="0"/>
                  </a:lnTo>
                  <a:lnTo>
                    <a:pt x="3528336" y="0"/>
                  </a:lnTo>
                  <a:lnTo>
                    <a:pt x="3536051" y="0"/>
                  </a:lnTo>
                  <a:lnTo>
                    <a:pt x="3539301" y="0"/>
                  </a:lnTo>
                  <a:lnTo>
                    <a:pt x="3540361" y="0"/>
                  </a:lnTo>
                  <a:lnTo>
                    <a:pt x="3544807" y="0"/>
                  </a:lnTo>
                  <a:lnTo>
                    <a:pt x="3551976" y="0"/>
                  </a:lnTo>
                  <a:lnTo>
                    <a:pt x="3552522" y="0"/>
                  </a:lnTo>
                  <a:lnTo>
                    <a:pt x="3564420" y="0"/>
                  </a:lnTo>
                  <a:lnTo>
                    <a:pt x="3570426" y="0"/>
                  </a:lnTo>
                  <a:cubicBezTo>
                    <a:pt x="3574872" y="0"/>
                    <a:pt x="3574872" y="0"/>
                    <a:pt x="3574872" y="0"/>
                  </a:cubicBezTo>
                  <a:lnTo>
                    <a:pt x="3580502" y="0"/>
                  </a:lnTo>
                  <a:lnTo>
                    <a:pt x="3582587" y="0"/>
                  </a:lnTo>
                  <a:lnTo>
                    <a:pt x="3624210" y="0"/>
                  </a:lnTo>
                  <a:lnTo>
                    <a:pt x="3637005" y="0"/>
                  </a:lnTo>
                  <a:lnTo>
                    <a:pt x="3646655" y="0"/>
                  </a:lnTo>
                  <a:lnTo>
                    <a:pt x="3656105" y="0"/>
                  </a:lnTo>
                  <a:lnTo>
                    <a:pt x="3667070" y="0"/>
                  </a:lnTo>
                  <a:lnTo>
                    <a:pt x="3668130" y="0"/>
                  </a:lnTo>
                  <a:lnTo>
                    <a:pt x="3669786" y="0"/>
                  </a:lnTo>
                  <a:lnTo>
                    <a:pt x="3672576" y="0"/>
                  </a:lnTo>
                  <a:lnTo>
                    <a:pt x="3692189" y="0"/>
                  </a:lnTo>
                  <a:lnTo>
                    <a:pt x="3698195" y="0"/>
                  </a:lnTo>
                  <a:lnTo>
                    <a:pt x="3702641" y="0"/>
                  </a:lnTo>
                  <a:lnTo>
                    <a:pt x="3744863" y="0"/>
                  </a:lnTo>
                  <a:lnTo>
                    <a:pt x="3745285" y="0"/>
                  </a:lnTo>
                  <a:lnTo>
                    <a:pt x="3795894" y="0"/>
                  </a:lnTo>
                  <a:lnTo>
                    <a:pt x="3797555" y="0"/>
                  </a:lnTo>
                  <a:lnTo>
                    <a:pt x="3826591" y="0"/>
                  </a:lnTo>
                  <a:lnTo>
                    <a:pt x="3842355" y="0"/>
                  </a:lnTo>
                  <a:lnTo>
                    <a:pt x="3848992" y="0"/>
                  </a:lnTo>
                  <a:lnTo>
                    <a:pt x="3872632" y="0"/>
                  </a:lnTo>
                  <a:lnTo>
                    <a:pt x="3873054" y="0"/>
                  </a:lnTo>
                  <a:lnTo>
                    <a:pt x="3885075" y="0"/>
                  </a:lnTo>
                  <a:lnTo>
                    <a:pt x="3923663" y="0"/>
                  </a:lnTo>
                  <a:lnTo>
                    <a:pt x="3954360" y="0"/>
                  </a:lnTo>
                  <a:lnTo>
                    <a:pt x="3970124" y="0"/>
                  </a:lnTo>
                  <a:lnTo>
                    <a:pt x="3976761" y="0"/>
                  </a:lnTo>
                  <a:lnTo>
                    <a:pt x="4012844" y="0"/>
                  </a:lnTo>
                  <a:lnTo>
                    <a:pt x="4049593" y="0"/>
                  </a:lnTo>
                  <a:cubicBezTo>
                    <a:pt x="4169647" y="0"/>
                    <a:pt x="4169647" y="0"/>
                    <a:pt x="4169647" y="0"/>
                  </a:cubicBezTo>
                  <a:lnTo>
                    <a:pt x="4177362" y="0"/>
                  </a:lnTo>
                  <a:cubicBezTo>
                    <a:pt x="4297416" y="0"/>
                    <a:pt x="4297416" y="0"/>
                    <a:pt x="4297416" y="0"/>
                  </a:cubicBezTo>
                  <a:cubicBezTo>
                    <a:pt x="4327758" y="0"/>
                    <a:pt x="4364168" y="21251"/>
                    <a:pt x="4379339" y="47054"/>
                  </a:cubicBezTo>
                  <a:cubicBezTo>
                    <a:pt x="4591731" y="415146"/>
                    <a:pt x="4591731" y="415146"/>
                    <a:pt x="4591731" y="415146"/>
                  </a:cubicBezTo>
                  <a:cubicBezTo>
                    <a:pt x="4606902" y="440951"/>
                    <a:pt x="4606902" y="483452"/>
                    <a:pt x="4591731" y="509257"/>
                  </a:cubicBezTo>
                  <a:cubicBezTo>
                    <a:pt x="4379339" y="877348"/>
                    <a:pt x="4379339" y="877348"/>
                    <a:pt x="4379339" y="877348"/>
                  </a:cubicBezTo>
                  <a:cubicBezTo>
                    <a:pt x="4364168" y="903151"/>
                    <a:pt x="4327758" y="924402"/>
                    <a:pt x="4297416" y="924402"/>
                  </a:cubicBezTo>
                  <a:lnTo>
                    <a:pt x="4169647" y="924402"/>
                  </a:lnTo>
                  <a:lnTo>
                    <a:pt x="3976761" y="924402"/>
                  </a:lnTo>
                  <a:lnTo>
                    <a:pt x="3872632" y="924402"/>
                  </a:lnTo>
                  <a:lnTo>
                    <a:pt x="3848992" y="924402"/>
                  </a:lnTo>
                  <a:lnTo>
                    <a:pt x="3744863" y="924402"/>
                  </a:lnTo>
                  <a:lnTo>
                    <a:pt x="3702641" y="924402"/>
                  </a:lnTo>
                  <a:lnTo>
                    <a:pt x="3672576" y="924402"/>
                  </a:lnTo>
                  <a:lnTo>
                    <a:pt x="3656105" y="924402"/>
                  </a:lnTo>
                  <a:lnTo>
                    <a:pt x="3574872" y="924402"/>
                  </a:lnTo>
                  <a:lnTo>
                    <a:pt x="3551976" y="924402"/>
                  </a:lnTo>
                  <a:lnTo>
                    <a:pt x="3544807" y="924402"/>
                  </a:lnTo>
                  <a:lnTo>
                    <a:pt x="3528336" y="924402"/>
                  </a:lnTo>
                  <a:lnTo>
                    <a:pt x="3424207" y="924402"/>
                  </a:lnTo>
                  <a:lnTo>
                    <a:pt x="3381986" y="924402"/>
                  </a:lnTo>
                  <a:lnTo>
                    <a:pt x="3380494" y="924402"/>
                  </a:lnTo>
                  <a:lnTo>
                    <a:pt x="3351921" y="924402"/>
                  </a:lnTo>
                  <a:lnTo>
                    <a:pt x="3277857" y="924402"/>
                  </a:lnTo>
                  <a:lnTo>
                    <a:pt x="3254217" y="924402"/>
                  </a:lnTo>
                  <a:lnTo>
                    <a:pt x="3252725" y="924402"/>
                  </a:lnTo>
                  <a:lnTo>
                    <a:pt x="3247792" y="924402"/>
                  </a:lnTo>
                  <a:lnTo>
                    <a:pt x="3231321" y="924402"/>
                  </a:lnTo>
                  <a:lnTo>
                    <a:pt x="3224152" y="924402"/>
                  </a:lnTo>
                  <a:lnTo>
                    <a:pt x="3150088" y="924402"/>
                  </a:lnTo>
                  <a:lnTo>
                    <a:pt x="3120023" y="924402"/>
                  </a:lnTo>
                  <a:lnTo>
                    <a:pt x="3104883" y="924402"/>
                  </a:lnTo>
                  <a:lnTo>
                    <a:pt x="3103552" y="924402"/>
                  </a:lnTo>
                  <a:lnTo>
                    <a:pt x="3077801" y="924402"/>
                  </a:lnTo>
                  <a:lnTo>
                    <a:pt x="3061330" y="924402"/>
                  </a:lnTo>
                  <a:lnTo>
                    <a:pt x="3031265" y="924402"/>
                  </a:lnTo>
                  <a:lnTo>
                    <a:pt x="2977114" y="924402"/>
                  </a:lnTo>
                  <a:lnTo>
                    <a:pt x="2957200" y="924402"/>
                  </a:lnTo>
                  <a:lnTo>
                    <a:pt x="2955709" y="924402"/>
                  </a:lnTo>
                  <a:lnTo>
                    <a:pt x="2950032" y="924402"/>
                  </a:lnTo>
                  <a:lnTo>
                    <a:pt x="2933561" y="924402"/>
                  </a:lnTo>
                  <a:lnTo>
                    <a:pt x="2927136" y="924402"/>
                  </a:lnTo>
                  <a:lnTo>
                    <a:pt x="2903496" y="924402"/>
                  </a:lnTo>
                  <a:lnTo>
                    <a:pt x="2829431" y="924402"/>
                  </a:lnTo>
                  <a:lnTo>
                    <a:pt x="2827940" y="924402"/>
                  </a:lnTo>
                  <a:lnTo>
                    <a:pt x="2799367" y="924402"/>
                  </a:lnTo>
                  <a:lnTo>
                    <a:pt x="2785719" y="924402"/>
                  </a:lnTo>
                  <a:lnTo>
                    <a:pt x="2784228" y="924402"/>
                  </a:lnTo>
                  <a:lnTo>
                    <a:pt x="2757146" y="924402"/>
                  </a:lnTo>
                  <a:lnTo>
                    <a:pt x="2755654" y="924402"/>
                  </a:lnTo>
                  <a:lnTo>
                    <a:pt x="2680098" y="924402"/>
                  </a:lnTo>
                  <a:lnTo>
                    <a:pt x="2657950" y="924402"/>
                  </a:lnTo>
                  <a:lnTo>
                    <a:pt x="2656459" y="924402"/>
                  </a:lnTo>
                  <a:lnTo>
                    <a:pt x="2653017" y="924402"/>
                  </a:lnTo>
                  <a:lnTo>
                    <a:pt x="2636545" y="924402"/>
                  </a:lnTo>
                  <a:lnTo>
                    <a:pt x="2629377" y="924402"/>
                  </a:lnTo>
                  <a:lnTo>
                    <a:pt x="2627885" y="924402"/>
                  </a:lnTo>
                  <a:lnTo>
                    <a:pt x="2606481" y="924402"/>
                  </a:lnTo>
                  <a:lnTo>
                    <a:pt x="2552329" y="924402"/>
                  </a:lnTo>
                  <a:lnTo>
                    <a:pt x="2525248" y="924402"/>
                  </a:lnTo>
                  <a:lnTo>
                    <a:pt x="2510108" y="924402"/>
                  </a:lnTo>
                  <a:lnTo>
                    <a:pt x="2508776" y="924402"/>
                  </a:lnTo>
                  <a:lnTo>
                    <a:pt x="2480043" y="924402"/>
                  </a:lnTo>
                  <a:lnTo>
                    <a:pt x="2478712" y="924402"/>
                  </a:lnTo>
                  <a:lnTo>
                    <a:pt x="2463572" y="924402"/>
                  </a:lnTo>
                  <a:lnTo>
                    <a:pt x="2436490" y="924402"/>
                  </a:lnTo>
                  <a:lnTo>
                    <a:pt x="2382339" y="924402"/>
                  </a:lnTo>
                  <a:lnTo>
                    <a:pt x="2360934" y="924402"/>
                  </a:lnTo>
                  <a:lnTo>
                    <a:pt x="2359443" y="924402"/>
                  </a:lnTo>
                  <a:lnTo>
                    <a:pt x="2352274" y="924402"/>
                  </a:lnTo>
                  <a:lnTo>
                    <a:pt x="2335803" y="924402"/>
                  </a:lnTo>
                  <a:lnTo>
                    <a:pt x="2332360" y="924402"/>
                  </a:lnTo>
                  <a:lnTo>
                    <a:pt x="2332328" y="924402"/>
                  </a:lnTo>
                  <a:lnTo>
                    <a:pt x="2330869" y="924402"/>
                  </a:lnTo>
                  <a:lnTo>
                    <a:pt x="2308721" y="924402"/>
                  </a:lnTo>
                  <a:lnTo>
                    <a:pt x="2233165" y="924402"/>
                  </a:lnTo>
                  <a:lnTo>
                    <a:pt x="2231674" y="924402"/>
                  </a:lnTo>
                  <a:lnTo>
                    <a:pt x="2204591" y="924402"/>
                  </a:lnTo>
                  <a:lnTo>
                    <a:pt x="2204559" y="924402"/>
                  </a:lnTo>
                  <a:lnTo>
                    <a:pt x="2203100" y="924402"/>
                  </a:lnTo>
                  <a:lnTo>
                    <a:pt x="2189452" y="924402"/>
                  </a:lnTo>
                  <a:lnTo>
                    <a:pt x="2160879" y="924402"/>
                  </a:lnTo>
                  <a:lnTo>
                    <a:pt x="2159388" y="924402"/>
                  </a:lnTo>
                  <a:lnTo>
                    <a:pt x="2085323" y="924402"/>
                  </a:lnTo>
                  <a:lnTo>
                    <a:pt x="2077294" y="924402"/>
                  </a:lnTo>
                  <a:lnTo>
                    <a:pt x="2061683" y="924402"/>
                  </a:lnTo>
                  <a:lnTo>
                    <a:pt x="2055258" y="924402"/>
                  </a:lnTo>
                  <a:lnTo>
                    <a:pt x="2038787" y="924402"/>
                  </a:lnTo>
                  <a:lnTo>
                    <a:pt x="2033110" y="924402"/>
                  </a:lnTo>
                  <a:lnTo>
                    <a:pt x="2031619" y="924402"/>
                  </a:lnTo>
                  <a:lnTo>
                    <a:pt x="2011705" y="924402"/>
                  </a:lnTo>
                  <a:lnTo>
                    <a:pt x="1957554" y="924402"/>
                  </a:lnTo>
                  <a:lnTo>
                    <a:pt x="1949525" y="924402"/>
                  </a:lnTo>
                  <a:lnTo>
                    <a:pt x="1927489" y="924402"/>
                  </a:lnTo>
                  <a:lnTo>
                    <a:pt x="1911018" y="924402"/>
                  </a:lnTo>
                  <a:lnTo>
                    <a:pt x="1907543" y="924402"/>
                  </a:lnTo>
                  <a:lnTo>
                    <a:pt x="1885268" y="924402"/>
                  </a:lnTo>
                  <a:lnTo>
                    <a:pt x="1883936" y="924402"/>
                  </a:lnTo>
                  <a:lnTo>
                    <a:pt x="1868796" y="924402"/>
                  </a:lnTo>
                  <a:lnTo>
                    <a:pt x="1838732" y="924402"/>
                  </a:lnTo>
                  <a:lnTo>
                    <a:pt x="1779774" y="924402"/>
                  </a:lnTo>
                  <a:lnTo>
                    <a:pt x="1764668" y="924402"/>
                  </a:lnTo>
                  <a:lnTo>
                    <a:pt x="1757499" y="924402"/>
                  </a:lnTo>
                  <a:lnTo>
                    <a:pt x="1741027" y="924402"/>
                  </a:lnTo>
                  <a:lnTo>
                    <a:pt x="1737552" y="924402"/>
                  </a:lnTo>
                  <a:lnTo>
                    <a:pt x="1736094" y="924402"/>
                  </a:lnTo>
                  <a:lnTo>
                    <a:pt x="1734603" y="924402"/>
                  </a:lnTo>
                  <a:lnTo>
                    <a:pt x="1710963" y="924402"/>
                  </a:lnTo>
                  <a:lnTo>
                    <a:pt x="1707488" y="924402"/>
                  </a:lnTo>
                  <a:lnTo>
                    <a:pt x="1652509" y="924402"/>
                  </a:lnTo>
                  <a:lnTo>
                    <a:pt x="1636899" y="924402"/>
                  </a:lnTo>
                  <a:lnTo>
                    <a:pt x="1609783" y="924402"/>
                  </a:lnTo>
                  <a:lnTo>
                    <a:pt x="1608325" y="924402"/>
                  </a:lnTo>
                  <a:lnTo>
                    <a:pt x="1606834" y="924402"/>
                  </a:lnTo>
                  <a:lnTo>
                    <a:pt x="1579719" y="924402"/>
                  </a:lnTo>
                  <a:lnTo>
                    <a:pt x="1564612" y="924402"/>
                  </a:lnTo>
                  <a:lnTo>
                    <a:pt x="1524740" y="924402"/>
                  </a:lnTo>
                  <a:lnTo>
                    <a:pt x="1482518" y="924402"/>
                  </a:lnTo>
                  <a:lnTo>
                    <a:pt x="1460483" y="924402"/>
                  </a:lnTo>
                  <a:lnTo>
                    <a:pt x="1452454" y="924402"/>
                  </a:lnTo>
                  <a:lnTo>
                    <a:pt x="1444011" y="924402"/>
                  </a:lnTo>
                  <a:lnTo>
                    <a:pt x="1436843" y="924402"/>
                  </a:lnTo>
                  <a:lnTo>
                    <a:pt x="1413947" y="924402"/>
                  </a:lnTo>
                  <a:lnTo>
                    <a:pt x="1354749" y="924402"/>
                  </a:lnTo>
                  <a:lnTo>
                    <a:pt x="1332714" y="924402"/>
                  </a:lnTo>
                  <a:lnTo>
                    <a:pt x="1324685" y="924402"/>
                  </a:lnTo>
                  <a:lnTo>
                    <a:pt x="1316242" y="924402"/>
                  </a:lnTo>
                  <a:lnTo>
                    <a:pt x="1312767" y="924402"/>
                  </a:lnTo>
                  <a:lnTo>
                    <a:pt x="1286178" y="924402"/>
                  </a:lnTo>
                  <a:lnTo>
                    <a:pt x="1282703" y="924402"/>
                  </a:lnTo>
                  <a:lnTo>
                    <a:pt x="1243956" y="924402"/>
                  </a:lnTo>
                  <a:lnTo>
                    <a:pt x="1184998" y="924402"/>
                  </a:lnTo>
                  <a:lnTo>
                    <a:pt x="1154934" y="924402"/>
                  </a:lnTo>
                  <a:lnTo>
                    <a:pt x="1139828" y="924402"/>
                  </a:lnTo>
                  <a:lnTo>
                    <a:pt x="1116187" y="924402"/>
                  </a:lnTo>
                  <a:lnTo>
                    <a:pt x="1112712" y="924402"/>
                  </a:lnTo>
                  <a:lnTo>
                    <a:pt x="1057734" y="924402"/>
                  </a:lnTo>
                  <a:lnTo>
                    <a:pt x="1027669" y="924402"/>
                  </a:lnTo>
                  <a:lnTo>
                    <a:pt x="1012059" y="924402"/>
                  </a:lnTo>
                  <a:lnTo>
                    <a:pt x="984943" y="924402"/>
                  </a:lnTo>
                  <a:lnTo>
                    <a:pt x="929965" y="924402"/>
                  </a:lnTo>
                  <a:lnTo>
                    <a:pt x="899900" y="924402"/>
                  </a:lnTo>
                  <a:lnTo>
                    <a:pt x="857678" y="924402"/>
                  </a:lnTo>
                  <a:lnTo>
                    <a:pt x="819171" y="924402"/>
                  </a:lnTo>
                  <a:lnTo>
                    <a:pt x="729909" y="924402"/>
                  </a:lnTo>
                  <a:lnTo>
                    <a:pt x="691402" y="924402"/>
                  </a:lnTo>
                  <a:lnTo>
                    <a:pt x="687927" y="924402"/>
                  </a:lnTo>
                  <a:lnTo>
                    <a:pt x="560158" y="924402"/>
                  </a:lnTo>
                  <a:lnTo>
                    <a:pt x="432894" y="924402"/>
                  </a:lnTo>
                  <a:lnTo>
                    <a:pt x="305125" y="924402"/>
                  </a:lnTo>
                  <a:cubicBezTo>
                    <a:pt x="275541" y="924402"/>
                    <a:pt x="238373" y="903151"/>
                    <a:pt x="223202" y="877348"/>
                  </a:cubicBezTo>
                  <a:cubicBezTo>
                    <a:pt x="10809" y="509257"/>
                    <a:pt x="10809" y="509257"/>
                    <a:pt x="10809" y="509257"/>
                  </a:cubicBezTo>
                  <a:cubicBezTo>
                    <a:pt x="-3603" y="483452"/>
                    <a:pt x="-3603" y="440951"/>
                    <a:pt x="10809" y="415146"/>
                  </a:cubicBezTo>
                  <a:cubicBezTo>
                    <a:pt x="223202" y="47054"/>
                    <a:pt x="223202" y="47054"/>
                    <a:pt x="223202" y="47054"/>
                  </a:cubicBezTo>
                  <a:cubicBezTo>
                    <a:pt x="238373" y="21251"/>
                    <a:pt x="275541" y="0"/>
                    <a:pt x="305125" y="0"/>
                  </a:cubicBezTo>
                  <a:close/>
                </a:path>
              </a:pathLst>
            </a:custGeom>
            <a:solidFill>
              <a:srgbClr val="CA032E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srgbClr val="CA032E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358776" y="2228656"/>
            <a:ext cx="4020954" cy="70018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pPr algn="ctr"/>
            <a:r>
              <a:rPr lang="zh-CN" altLang="en-US" sz="41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编制预算的要求</a:t>
            </a:r>
            <a:endParaRPr lang="zh-CN" altLang="en-US" sz="41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1144059" y="1657966"/>
            <a:ext cx="1849918" cy="1852984"/>
            <a:chOff x="1835696" y="568841"/>
            <a:chExt cx="1755524" cy="1759073"/>
          </a:xfrm>
        </p:grpSpPr>
        <p:grpSp>
          <p:nvGrpSpPr>
            <p:cNvPr id="6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CA032E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6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A</a:t>
              </a:r>
              <a:endParaRPr lang="zh-CN" altLang="en-US" sz="6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267488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22" presetClass="entr" presetSubtype="8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4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750"/>
                                </p:stCondLst>
                                <p:childTnLst>
                                  <p:par>
                                    <p:cTn id="26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9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0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3287794" y="340106"/>
            <a:ext cx="2293234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编制预算的要求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 rot="1855731">
            <a:off x="1141021" y="1259112"/>
            <a:ext cx="702169" cy="632856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CA032E"/>
          </a:solidFill>
          <a:ln w="12700" cap="flat">
            <a:noFill/>
            <a:prstDash val="solid"/>
            <a:miter lim="800000"/>
            <a:headEnd/>
            <a:tailEnd/>
          </a:ln>
          <a:effectLst/>
          <a:extLst/>
        </p:spPr>
        <p:txBody>
          <a:bodyPr vert="horz" wrap="square" lIns="68571" tIns="34285" rIns="68571" bIns="34285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5" name="直接连接符 4"/>
          <p:cNvCxnSpPr/>
          <p:nvPr/>
        </p:nvCxnSpPr>
        <p:spPr>
          <a:xfrm>
            <a:off x="1228907" y="2018666"/>
            <a:ext cx="28727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498"/>
          <p:cNvSpPr txBox="1"/>
          <p:nvPr/>
        </p:nvSpPr>
        <p:spPr>
          <a:xfrm>
            <a:off x="1870602" y="1310808"/>
            <a:ext cx="2298175" cy="761571"/>
          </a:xfrm>
          <a:prstGeom prst="rect">
            <a:avLst/>
          </a:prstGeom>
          <a:noFill/>
        </p:spPr>
        <p:txBody>
          <a:bodyPr wrap="square" lIns="68571" tIns="34285" rIns="68571" bIns="34285" rtlCol="0" anchor="ctr">
            <a:spAutoFit/>
          </a:bodyPr>
          <a:lstStyle/>
          <a:p>
            <a:pPr indent="342900">
              <a:spcBef>
                <a:spcPct val="0"/>
              </a:spcBef>
            </a:pP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严格执行学校预算管理办法，提高预算编制</a:t>
            </a: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水平</a:t>
            </a:r>
            <a:r>
              <a:rPr lang="zh-CN" altLang="en-US" sz="1500" b="1" dirty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sz="15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Freeform 5"/>
          <p:cNvSpPr>
            <a:spLocks/>
          </p:cNvSpPr>
          <p:nvPr/>
        </p:nvSpPr>
        <p:spPr bwMode="auto">
          <a:xfrm rot="1855731">
            <a:off x="1184053" y="2904214"/>
            <a:ext cx="702169" cy="632856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FE9A08"/>
          </a:solidFill>
          <a:ln w="12700" cap="flat">
            <a:noFill/>
            <a:prstDash val="solid"/>
            <a:miter lim="800000"/>
            <a:headEnd/>
            <a:tailEnd/>
          </a:ln>
          <a:effectLst/>
          <a:extLst/>
        </p:spPr>
        <p:txBody>
          <a:bodyPr vert="horz" wrap="square" lIns="68571" tIns="34285" rIns="68571" bIns="34285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9" name="直接连接符 8"/>
          <p:cNvCxnSpPr/>
          <p:nvPr/>
        </p:nvCxnSpPr>
        <p:spPr>
          <a:xfrm>
            <a:off x="1228907" y="3672460"/>
            <a:ext cx="28727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498"/>
          <p:cNvSpPr txBox="1"/>
          <p:nvPr/>
        </p:nvSpPr>
        <p:spPr>
          <a:xfrm>
            <a:off x="1996340" y="3112456"/>
            <a:ext cx="2172437" cy="530792"/>
          </a:xfrm>
          <a:prstGeom prst="rect">
            <a:avLst/>
          </a:prstGeom>
          <a:noFill/>
        </p:spPr>
        <p:txBody>
          <a:bodyPr wrap="square" lIns="68571" tIns="34285" rIns="68571" bIns="34285" rtlCol="0" anchor="ctr">
            <a:spAutoFit/>
          </a:bodyPr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en-US" altLang="zh-CN" sz="1500" b="1" dirty="0">
                <a:latin typeface="微软雅黑" pitchFamily="34" charset="-122"/>
                <a:ea typeface="微软雅黑" pitchFamily="34" charset="-122"/>
              </a:rPr>
              <a:t>    </a:t>
            </a: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加强</a:t>
            </a: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预算编制的基础，刚化硬化预算约束</a:t>
            </a:r>
            <a:endParaRPr lang="zh-CN" altLang="en-US" sz="15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Freeform 5"/>
          <p:cNvSpPr>
            <a:spLocks/>
          </p:cNvSpPr>
          <p:nvPr/>
        </p:nvSpPr>
        <p:spPr bwMode="auto">
          <a:xfrm rot="1855731">
            <a:off x="4942970" y="1223496"/>
            <a:ext cx="702169" cy="632856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092D3B"/>
          </a:solidFill>
          <a:ln w="12700" cap="flat">
            <a:noFill/>
            <a:prstDash val="solid"/>
            <a:miter lim="800000"/>
            <a:headEnd/>
            <a:tailEnd/>
          </a:ln>
          <a:effectLst/>
          <a:extLst/>
        </p:spPr>
        <p:txBody>
          <a:bodyPr vert="horz" wrap="square" lIns="68571" tIns="34285" rIns="68571" bIns="34285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3" name="直接连接符 12"/>
          <p:cNvCxnSpPr/>
          <p:nvPr/>
        </p:nvCxnSpPr>
        <p:spPr>
          <a:xfrm>
            <a:off x="4988286" y="1983049"/>
            <a:ext cx="265858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498"/>
          <p:cNvSpPr txBox="1"/>
          <p:nvPr/>
        </p:nvSpPr>
        <p:spPr>
          <a:xfrm>
            <a:off x="5757912" y="1252003"/>
            <a:ext cx="1914882" cy="761571"/>
          </a:xfrm>
          <a:prstGeom prst="rect">
            <a:avLst/>
          </a:prstGeom>
          <a:noFill/>
        </p:spPr>
        <p:txBody>
          <a:bodyPr wrap="square" lIns="68571" tIns="34285" rIns="68571" bIns="34285" rtlCol="0" anchor="ctr">
            <a:spAutoFit/>
          </a:bodyPr>
          <a:lstStyle/>
          <a:p>
            <a:pPr indent="342900">
              <a:spcBef>
                <a:spcPct val="0"/>
              </a:spcBef>
            </a:pP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深入盘活部门预算资金，加大专项资金统筹力度</a:t>
            </a:r>
            <a:endParaRPr lang="zh-CN" altLang="en-US" sz="15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 rot="1855731">
            <a:off x="4942970" y="2887253"/>
            <a:ext cx="702169" cy="632856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rgbClr val="008D94"/>
          </a:solidFill>
          <a:ln w="12700" cap="flat">
            <a:noFill/>
            <a:prstDash val="solid"/>
            <a:miter lim="800000"/>
            <a:headEnd/>
            <a:tailEnd/>
          </a:ln>
          <a:effectLst/>
          <a:extLst/>
        </p:spPr>
        <p:txBody>
          <a:bodyPr vert="horz" wrap="square" lIns="68571" tIns="34285" rIns="68571" bIns="34285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17" name="直接连接符 16"/>
          <p:cNvCxnSpPr/>
          <p:nvPr/>
        </p:nvCxnSpPr>
        <p:spPr>
          <a:xfrm flipV="1">
            <a:off x="4988286" y="3646807"/>
            <a:ext cx="2658585" cy="401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498"/>
          <p:cNvSpPr txBox="1"/>
          <p:nvPr/>
        </p:nvSpPr>
        <p:spPr>
          <a:xfrm>
            <a:off x="5757912" y="2913543"/>
            <a:ext cx="1888959" cy="761571"/>
          </a:xfrm>
          <a:prstGeom prst="rect">
            <a:avLst/>
          </a:prstGeom>
          <a:noFill/>
        </p:spPr>
        <p:txBody>
          <a:bodyPr wrap="square" lIns="68571" tIns="34285" rIns="68571" bIns="34285" rtlCol="0" anchor="ctr">
            <a:spAutoFit/>
          </a:bodyPr>
          <a:lstStyle/>
          <a:p>
            <a:pPr indent="342900">
              <a:spcBef>
                <a:spcPct val="0"/>
              </a:spcBef>
            </a:pP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深化</a:t>
            </a:r>
            <a:r>
              <a:rPr lang="zh-CN" altLang="zh-CN" sz="1500" b="1" dirty="0">
                <a:latin typeface="微软雅黑" pitchFamily="34" charset="-122"/>
                <a:ea typeface="微软雅黑" pitchFamily="34" charset="-122"/>
              </a:rPr>
              <a:t>预算绩效管理，建立预算绩效监控机制</a:t>
            </a:r>
            <a:endParaRPr lang="zh-CN" altLang="en-US" sz="1500" b="1" dirty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335360" y="1312485"/>
            <a:ext cx="283384" cy="53079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3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endParaRPr lang="zh-CN" altLang="en-US" sz="3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369975" y="2957586"/>
            <a:ext cx="283384" cy="53079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3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endParaRPr lang="zh-CN" altLang="en-US" sz="3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4731" y="2952950"/>
            <a:ext cx="283384" cy="53079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3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4</a:t>
            </a:r>
            <a:endParaRPr lang="zh-CN" altLang="en-US" sz="3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126739" y="1277121"/>
            <a:ext cx="283384" cy="53079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3000" b="1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endParaRPr lang="zh-CN" altLang="en-US" sz="3000" b="1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936903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3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5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3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3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77" dur="3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3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98" dur="3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 animBg="1"/>
      <p:bldP spid="6" grpId="0"/>
      <p:bldP spid="8" grpId="0" animBg="1"/>
      <p:bldP spid="10" grpId="0"/>
      <p:bldP spid="12" grpId="0" animBg="1"/>
      <p:bldP spid="14" grpId="0"/>
      <p:bldP spid="16" grpId="0" animBg="1"/>
      <p:bldP spid="18" grpId="0"/>
      <p:bldP spid="20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  <p:grpSp>
        <p:nvGrpSpPr>
          <p:cNvPr id="57" name="组合 56"/>
          <p:cNvGrpSpPr/>
          <p:nvPr/>
        </p:nvGrpSpPr>
        <p:grpSpPr>
          <a:xfrm>
            <a:off x="2372501" y="2059544"/>
            <a:ext cx="5675883" cy="1007965"/>
            <a:chOff x="903371" y="249943"/>
            <a:chExt cx="2831223" cy="679699"/>
          </a:xfrm>
        </p:grpSpPr>
        <p:sp>
          <p:nvSpPr>
            <p:cNvPr id="58" name="任意多边形 57"/>
            <p:cNvSpPr>
              <a:spLocks/>
            </p:cNvSpPr>
            <p:nvPr/>
          </p:nvSpPr>
          <p:spPr bwMode="auto">
            <a:xfrm>
              <a:off x="903371" y="249943"/>
              <a:ext cx="2831223" cy="679699"/>
            </a:xfrm>
            <a:custGeom>
              <a:avLst/>
              <a:gdLst>
                <a:gd name="connsiteX0" fmla="*/ 352810 w 4452260"/>
                <a:gd name="connsiteY0" fmla="*/ 0 h 1068867"/>
                <a:gd name="connsiteX1" fmla="*/ 636768 w 4452260"/>
                <a:gd name="connsiteY1" fmla="*/ 0 h 1068867"/>
                <a:gd name="connsiteX2" fmla="*/ 647700 w 4452260"/>
                <a:gd name="connsiteY2" fmla="*/ 0 h 1068867"/>
                <a:gd name="connsiteX3" fmla="*/ 724065 w 4452260"/>
                <a:gd name="connsiteY3" fmla="*/ 0 h 1068867"/>
                <a:gd name="connsiteX4" fmla="*/ 782584 w 4452260"/>
                <a:gd name="connsiteY4" fmla="*/ 0 h 1068867"/>
                <a:gd name="connsiteX5" fmla="*/ 799455 w 4452260"/>
                <a:gd name="connsiteY5" fmla="*/ 0 h 1068867"/>
                <a:gd name="connsiteX6" fmla="*/ 809825 w 4452260"/>
                <a:gd name="connsiteY6" fmla="*/ 0 h 1068867"/>
                <a:gd name="connsiteX7" fmla="*/ 818078 w 4452260"/>
                <a:gd name="connsiteY7" fmla="*/ 0 h 1068867"/>
                <a:gd name="connsiteX8" fmla="*/ 843980 w 4452260"/>
                <a:gd name="connsiteY8" fmla="*/ 0 h 1068867"/>
                <a:gd name="connsiteX9" fmla="*/ 931658 w 4452260"/>
                <a:gd name="connsiteY9" fmla="*/ 0 h 1068867"/>
                <a:gd name="connsiteX10" fmla="*/ 961580 w 4452260"/>
                <a:gd name="connsiteY10" fmla="*/ 0 h 1068867"/>
                <a:gd name="connsiteX11" fmla="*/ 1000055 w 4452260"/>
                <a:gd name="connsiteY11" fmla="*/ 0 h 1068867"/>
                <a:gd name="connsiteX12" fmla="*/ 1040537 w 4452260"/>
                <a:gd name="connsiteY12" fmla="*/ 0 h 1068867"/>
                <a:gd name="connsiteX13" fmla="*/ 1051453 w 4452260"/>
                <a:gd name="connsiteY13" fmla="*/ 0 h 1068867"/>
                <a:gd name="connsiteX14" fmla="*/ 1083414 w 4452260"/>
                <a:gd name="connsiteY14" fmla="*/ 0 h 1068867"/>
                <a:gd name="connsiteX15" fmla="*/ 1112969 w 4452260"/>
                <a:gd name="connsiteY15" fmla="*/ 0 h 1068867"/>
                <a:gd name="connsiteX16" fmla="*/ 1138871 w 4452260"/>
                <a:gd name="connsiteY16" fmla="*/ 0 h 1068867"/>
                <a:gd name="connsiteX17" fmla="*/ 1170224 w 4452260"/>
                <a:gd name="connsiteY17" fmla="*/ 0 h 1068867"/>
                <a:gd name="connsiteX18" fmla="*/ 1170711 w 4452260"/>
                <a:gd name="connsiteY18" fmla="*/ 0 h 1068867"/>
                <a:gd name="connsiteX19" fmla="*/ 1202662 w 4452260"/>
                <a:gd name="connsiteY19" fmla="*/ 0 h 1068867"/>
                <a:gd name="connsiteX20" fmla="*/ 1240037 w 4452260"/>
                <a:gd name="connsiteY20" fmla="*/ 0 h 1068867"/>
                <a:gd name="connsiteX21" fmla="*/ 1290626 w 4452260"/>
                <a:gd name="connsiteY21" fmla="*/ 0 h 1068867"/>
                <a:gd name="connsiteX22" fmla="*/ 1324496 w 4452260"/>
                <a:gd name="connsiteY22" fmla="*/ 0 h 1068867"/>
                <a:gd name="connsiteX23" fmla="*/ 1332348 w 4452260"/>
                <a:gd name="connsiteY23" fmla="*/ 0 h 1068867"/>
                <a:gd name="connsiteX24" fmla="*/ 1335428 w 4452260"/>
                <a:gd name="connsiteY24" fmla="*/ 0 h 1068867"/>
                <a:gd name="connsiteX25" fmla="*/ 1411793 w 4452260"/>
                <a:gd name="connsiteY25" fmla="*/ 0 h 1068867"/>
                <a:gd name="connsiteX26" fmla="*/ 1454182 w 4452260"/>
                <a:gd name="connsiteY26" fmla="*/ 0 h 1068867"/>
                <a:gd name="connsiteX27" fmla="*/ 1470312 w 4452260"/>
                <a:gd name="connsiteY27" fmla="*/ 0 h 1068867"/>
                <a:gd name="connsiteX28" fmla="*/ 1487183 w 4452260"/>
                <a:gd name="connsiteY28" fmla="*/ 0 h 1068867"/>
                <a:gd name="connsiteX29" fmla="*/ 1497552 w 4452260"/>
                <a:gd name="connsiteY29" fmla="*/ 0 h 1068867"/>
                <a:gd name="connsiteX30" fmla="*/ 1505806 w 4452260"/>
                <a:gd name="connsiteY30" fmla="*/ 0 h 1068867"/>
                <a:gd name="connsiteX31" fmla="*/ 1528471 w 4452260"/>
                <a:gd name="connsiteY31" fmla="*/ 0 h 1068867"/>
                <a:gd name="connsiteX32" fmla="*/ 1531708 w 4452260"/>
                <a:gd name="connsiteY32" fmla="*/ 0 h 1068867"/>
                <a:gd name="connsiteX33" fmla="*/ 1540992 w 4452260"/>
                <a:gd name="connsiteY33" fmla="*/ 0 h 1068867"/>
                <a:gd name="connsiteX34" fmla="*/ 1541479 w 4452260"/>
                <a:gd name="connsiteY34" fmla="*/ 0 h 1068867"/>
                <a:gd name="connsiteX35" fmla="*/ 1599998 w 4452260"/>
                <a:gd name="connsiteY35" fmla="*/ 0 h 1068867"/>
                <a:gd name="connsiteX36" fmla="*/ 1619386 w 4452260"/>
                <a:gd name="connsiteY36" fmla="*/ 0 h 1068867"/>
                <a:gd name="connsiteX37" fmla="*/ 1635492 w 4452260"/>
                <a:gd name="connsiteY37" fmla="*/ 0 h 1068867"/>
                <a:gd name="connsiteX38" fmla="*/ 1649308 w 4452260"/>
                <a:gd name="connsiteY38" fmla="*/ 0 h 1068867"/>
                <a:gd name="connsiteX39" fmla="*/ 1653720 w 4452260"/>
                <a:gd name="connsiteY39" fmla="*/ 0 h 1068867"/>
                <a:gd name="connsiteX40" fmla="*/ 1661394 w 4452260"/>
                <a:gd name="connsiteY40" fmla="*/ 0 h 1068867"/>
                <a:gd name="connsiteX41" fmla="*/ 1687782 w 4452260"/>
                <a:gd name="connsiteY41" fmla="*/ 0 h 1068867"/>
                <a:gd name="connsiteX42" fmla="*/ 1703116 w 4452260"/>
                <a:gd name="connsiteY42" fmla="*/ 0 h 1068867"/>
                <a:gd name="connsiteX43" fmla="*/ 1739181 w 4452260"/>
                <a:gd name="connsiteY43" fmla="*/ 0 h 1068867"/>
                <a:gd name="connsiteX44" fmla="*/ 1771141 w 4452260"/>
                <a:gd name="connsiteY44" fmla="*/ 0 h 1068867"/>
                <a:gd name="connsiteX45" fmla="*/ 1800697 w 4452260"/>
                <a:gd name="connsiteY45" fmla="*/ 0 h 1068867"/>
                <a:gd name="connsiteX46" fmla="*/ 1811727 w 4452260"/>
                <a:gd name="connsiteY46" fmla="*/ 0 h 1068867"/>
                <a:gd name="connsiteX47" fmla="*/ 1823361 w 4452260"/>
                <a:gd name="connsiteY47" fmla="*/ 0 h 1068867"/>
                <a:gd name="connsiteX48" fmla="*/ 1826599 w 4452260"/>
                <a:gd name="connsiteY48" fmla="*/ 0 h 1068867"/>
                <a:gd name="connsiteX49" fmla="*/ 1857951 w 4452260"/>
                <a:gd name="connsiteY49" fmla="*/ 0 h 1068867"/>
                <a:gd name="connsiteX50" fmla="*/ 1858439 w 4452260"/>
                <a:gd name="connsiteY50" fmla="*/ 0 h 1068867"/>
                <a:gd name="connsiteX51" fmla="*/ 1859676 w 4452260"/>
                <a:gd name="connsiteY51" fmla="*/ 0 h 1068867"/>
                <a:gd name="connsiteX52" fmla="*/ 1893346 w 4452260"/>
                <a:gd name="connsiteY52" fmla="*/ 0 h 1068867"/>
                <a:gd name="connsiteX53" fmla="*/ 1927765 w 4452260"/>
                <a:gd name="connsiteY53" fmla="*/ 0 h 1068867"/>
                <a:gd name="connsiteX54" fmla="*/ 1963365 w 4452260"/>
                <a:gd name="connsiteY54" fmla="*/ 0 h 1068867"/>
                <a:gd name="connsiteX55" fmla="*/ 1978354 w 4452260"/>
                <a:gd name="connsiteY55" fmla="*/ 0 h 1068867"/>
                <a:gd name="connsiteX56" fmla="*/ 1991032 w 4452260"/>
                <a:gd name="connsiteY56" fmla="*/ 0 h 1068867"/>
                <a:gd name="connsiteX57" fmla="*/ 2020076 w 4452260"/>
                <a:gd name="connsiteY57" fmla="*/ 0 h 1068867"/>
                <a:gd name="connsiteX58" fmla="*/ 2021800 w 4452260"/>
                <a:gd name="connsiteY58" fmla="*/ 0 h 1068867"/>
                <a:gd name="connsiteX59" fmla="*/ 2027021 w 4452260"/>
                <a:gd name="connsiteY59" fmla="*/ 0 h 1068867"/>
                <a:gd name="connsiteX60" fmla="*/ 2032162 w 4452260"/>
                <a:gd name="connsiteY60" fmla="*/ 0 h 1068867"/>
                <a:gd name="connsiteX61" fmla="*/ 2141909 w 4452260"/>
                <a:gd name="connsiteY61" fmla="*/ 0 h 1068867"/>
                <a:gd name="connsiteX62" fmla="*/ 2143633 w 4452260"/>
                <a:gd name="connsiteY62" fmla="*/ 0 h 1068867"/>
                <a:gd name="connsiteX63" fmla="*/ 2178359 w 4452260"/>
                <a:gd name="connsiteY63" fmla="*/ 0 h 1068867"/>
                <a:gd name="connsiteX64" fmla="*/ 2228719 w 4452260"/>
                <a:gd name="connsiteY64" fmla="*/ 0 h 1068867"/>
                <a:gd name="connsiteX65" fmla="*/ 2229207 w 4452260"/>
                <a:gd name="connsiteY65" fmla="*/ 0 h 1068867"/>
                <a:gd name="connsiteX66" fmla="*/ 2230931 w 4452260"/>
                <a:gd name="connsiteY66" fmla="*/ 0 h 1068867"/>
                <a:gd name="connsiteX67" fmla="*/ 2287725 w 4452260"/>
                <a:gd name="connsiteY67" fmla="*/ 0 h 1068867"/>
                <a:gd name="connsiteX68" fmla="*/ 2289450 w 4452260"/>
                <a:gd name="connsiteY68" fmla="*/ 0 h 1068867"/>
                <a:gd name="connsiteX69" fmla="*/ 2323220 w 4452260"/>
                <a:gd name="connsiteY69" fmla="*/ 0 h 1068867"/>
                <a:gd name="connsiteX70" fmla="*/ 2324944 w 4452260"/>
                <a:gd name="connsiteY70" fmla="*/ 0 h 1068867"/>
                <a:gd name="connsiteX71" fmla="*/ 2340483 w 4452260"/>
                <a:gd name="connsiteY71" fmla="*/ 0 h 1068867"/>
                <a:gd name="connsiteX72" fmla="*/ 2341447 w 4452260"/>
                <a:gd name="connsiteY72" fmla="*/ 0 h 1068867"/>
                <a:gd name="connsiteX73" fmla="*/ 2343172 w 4452260"/>
                <a:gd name="connsiteY73" fmla="*/ 0 h 1068867"/>
                <a:gd name="connsiteX74" fmla="*/ 2349122 w 4452260"/>
                <a:gd name="connsiteY74" fmla="*/ 0 h 1068867"/>
                <a:gd name="connsiteX75" fmla="*/ 2350846 w 4452260"/>
                <a:gd name="connsiteY75" fmla="*/ 0 h 1068867"/>
                <a:gd name="connsiteX76" fmla="*/ 2390844 w 4452260"/>
                <a:gd name="connsiteY76" fmla="*/ 0 h 1068867"/>
                <a:gd name="connsiteX77" fmla="*/ 2462317 w 4452260"/>
                <a:gd name="connsiteY77" fmla="*/ 0 h 1068867"/>
                <a:gd name="connsiteX78" fmla="*/ 2499455 w 4452260"/>
                <a:gd name="connsiteY78" fmla="*/ 0 h 1068867"/>
                <a:gd name="connsiteX79" fmla="*/ 2530713 w 4452260"/>
                <a:gd name="connsiteY79" fmla="*/ 0 h 1068867"/>
                <a:gd name="connsiteX80" fmla="*/ 2547403 w 4452260"/>
                <a:gd name="connsiteY80" fmla="*/ 0 h 1068867"/>
                <a:gd name="connsiteX81" fmla="*/ 2549127 w 4452260"/>
                <a:gd name="connsiteY81" fmla="*/ 0 h 1068867"/>
                <a:gd name="connsiteX82" fmla="*/ 2581074 w 4452260"/>
                <a:gd name="connsiteY82" fmla="*/ 0 h 1068867"/>
                <a:gd name="connsiteX83" fmla="*/ 2582112 w 4452260"/>
                <a:gd name="connsiteY83" fmla="*/ 0 h 1068867"/>
                <a:gd name="connsiteX84" fmla="*/ 2669530 w 4452260"/>
                <a:gd name="connsiteY84" fmla="*/ 0 h 1068867"/>
                <a:gd name="connsiteX85" fmla="*/ 2678759 w 4452260"/>
                <a:gd name="connsiteY85" fmla="*/ 0 h 1068867"/>
                <a:gd name="connsiteX86" fmla="*/ 2709527 w 4452260"/>
                <a:gd name="connsiteY86" fmla="*/ 0 h 1068867"/>
                <a:gd name="connsiteX87" fmla="*/ 2711252 w 4452260"/>
                <a:gd name="connsiteY87" fmla="*/ 0 h 1068867"/>
                <a:gd name="connsiteX88" fmla="*/ 2714748 w 4452260"/>
                <a:gd name="connsiteY88" fmla="*/ 0 h 1068867"/>
                <a:gd name="connsiteX89" fmla="*/ 2719890 w 4452260"/>
                <a:gd name="connsiteY89" fmla="*/ 0 h 1068867"/>
                <a:gd name="connsiteX90" fmla="*/ 2831360 w 4452260"/>
                <a:gd name="connsiteY90" fmla="*/ 0 h 1068867"/>
                <a:gd name="connsiteX91" fmla="*/ 2833086 w 4452260"/>
                <a:gd name="connsiteY91" fmla="*/ 0 h 1068867"/>
                <a:gd name="connsiteX92" fmla="*/ 2866087 w 4452260"/>
                <a:gd name="connsiteY92" fmla="*/ 0 h 1068867"/>
                <a:gd name="connsiteX93" fmla="*/ 2918659 w 4452260"/>
                <a:gd name="connsiteY93" fmla="*/ 0 h 1068867"/>
                <a:gd name="connsiteX94" fmla="*/ 2919896 w 4452260"/>
                <a:gd name="connsiteY94" fmla="*/ 0 h 1068867"/>
                <a:gd name="connsiteX95" fmla="*/ 2920383 w 4452260"/>
                <a:gd name="connsiteY95" fmla="*/ 0 h 1068867"/>
                <a:gd name="connsiteX96" fmla="*/ 2977177 w 4452260"/>
                <a:gd name="connsiteY96" fmla="*/ 0 h 1068867"/>
                <a:gd name="connsiteX97" fmla="*/ 2978902 w 4452260"/>
                <a:gd name="connsiteY97" fmla="*/ 0 h 1068867"/>
                <a:gd name="connsiteX98" fmla="*/ 3012671 w 4452260"/>
                <a:gd name="connsiteY98" fmla="*/ 0 h 1068867"/>
                <a:gd name="connsiteX99" fmla="*/ 3014397 w 4452260"/>
                <a:gd name="connsiteY99" fmla="*/ 0 h 1068867"/>
                <a:gd name="connsiteX100" fmla="*/ 3028211 w 4452260"/>
                <a:gd name="connsiteY100" fmla="*/ 0 h 1068867"/>
                <a:gd name="connsiteX101" fmla="*/ 3030899 w 4452260"/>
                <a:gd name="connsiteY101" fmla="*/ 0 h 1068867"/>
                <a:gd name="connsiteX102" fmla="*/ 3032624 w 4452260"/>
                <a:gd name="connsiteY102" fmla="*/ 0 h 1068867"/>
                <a:gd name="connsiteX103" fmla="*/ 3038573 w 4452260"/>
                <a:gd name="connsiteY103" fmla="*/ 0 h 1068867"/>
                <a:gd name="connsiteX104" fmla="*/ 3040298 w 4452260"/>
                <a:gd name="connsiteY104" fmla="*/ 0 h 1068867"/>
                <a:gd name="connsiteX105" fmla="*/ 3082021 w 4452260"/>
                <a:gd name="connsiteY105" fmla="*/ 0 h 1068867"/>
                <a:gd name="connsiteX106" fmla="*/ 3150044 w 4452260"/>
                <a:gd name="connsiteY106" fmla="*/ 0 h 1068867"/>
                <a:gd name="connsiteX107" fmla="*/ 3218441 w 4452260"/>
                <a:gd name="connsiteY107" fmla="*/ 0 h 1068867"/>
                <a:gd name="connsiteX108" fmla="*/ 3236855 w 4452260"/>
                <a:gd name="connsiteY108" fmla="*/ 0 h 1068867"/>
                <a:gd name="connsiteX109" fmla="*/ 3269839 w 4452260"/>
                <a:gd name="connsiteY109" fmla="*/ 0 h 1068867"/>
                <a:gd name="connsiteX110" fmla="*/ 3272250 w 4452260"/>
                <a:gd name="connsiteY110" fmla="*/ 0 h 1068867"/>
                <a:gd name="connsiteX111" fmla="*/ 3320378 w 4452260"/>
                <a:gd name="connsiteY111" fmla="*/ 0 h 1068867"/>
                <a:gd name="connsiteX112" fmla="*/ 3346330 w 4452260"/>
                <a:gd name="connsiteY112" fmla="*/ 0 h 1068867"/>
                <a:gd name="connsiteX113" fmla="*/ 3357257 w 4452260"/>
                <a:gd name="connsiteY113" fmla="*/ 0 h 1068867"/>
                <a:gd name="connsiteX114" fmla="*/ 3369936 w 4452260"/>
                <a:gd name="connsiteY114" fmla="*/ 0 h 1068867"/>
                <a:gd name="connsiteX115" fmla="*/ 3398980 w 4452260"/>
                <a:gd name="connsiteY115" fmla="*/ 0 h 1068867"/>
                <a:gd name="connsiteX116" fmla="*/ 3405925 w 4452260"/>
                <a:gd name="connsiteY116" fmla="*/ 0 h 1068867"/>
                <a:gd name="connsiteX117" fmla="*/ 3411066 w 4452260"/>
                <a:gd name="connsiteY117" fmla="*/ 0 h 1068867"/>
                <a:gd name="connsiteX118" fmla="*/ 3520813 w 4452260"/>
                <a:gd name="connsiteY118" fmla="*/ 0 h 1068867"/>
                <a:gd name="connsiteX119" fmla="*/ 3607623 w 4452260"/>
                <a:gd name="connsiteY119" fmla="*/ 0 h 1068867"/>
                <a:gd name="connsiteX120" fmla="*/ 3608111 w 4452260"/>
                <a:gd name="connsiteY120" fmla="*/ 0 h 1068867"/>
                <a:gd name="connsiteX121" fmla="*/ 3666629 w 4452260"/>
                <a:gd name="connsiteY121" fmla="*/ 0 h 1068867"/>
                <a:gd name="connsiteX122" fmla="*/ 3702124 w 4452260"/>
                <a:gd name="connsiteY122" fmla="*/ 0 h 1068867"/>
                <a:gd name="connsiteX123" fmla="*/ 3720351 w 4452260"/>
                <a:gd name="connsiteY123" fmla="*/ 0 h 1068867"/>
                <a:gd name="connsiteX124" fmla="*/ 3728025 w 4452260"/>
                <a:gd name="connsiteY124" fmla="*/ 0 h 1068867"/>
                <a:gd name="connsiteX125" fmla="*/ 3769748 w 4452260"/>
                <a:gd name="connsiteY125" fmla="*/ 0 h 1068867"/>
                <a:gd name="connsiteX126" fmla="*/ 4098793 w 4452260"/>
                <a:gd name="connsiteY126" fmla="*/ 0 h 1068867"/>
                <a:gd name="connsiteX127" fmla="*/ 4193519 w 4452260"/>
                <a:gd name="connsiteY127" fmla="*/ 54408 h 1068867"/>
                <a:gd name="connsiteX128" fmla="*/ 4439104 w 4452260"/>
                <a:gd name="connsiteY128" fmla="*/ 480025 h 1068867"/>
                <a:gd name="connsiteX129" fmla="*/ 4439104 w 4452260"/>
                <a:gd name="connsiteY129" fmla="*/ 588843 h 1068867"/>
                <a:gd name="connsiteX130" fmla="*/ 4193519 w 4452260"/>
                <a:gd name="connsiteY130" fmla="*/ 1014459 h 1068867"/>
                <a:gd name="connsiteX131" fmla="*/ 4098793 w 4452260"/>
                <a:gd name="connsiteY131" fmla="*/ 1068867 h 1068867"/>
                <a:gd name="connsiteX132" fmla="*/ 3728025 w 4452260"/>
                <a:gd name="connsiteY132" fmla="*/ 1068867 h 1068867"/>
                <a:gd name="connsiteX133" fmla="*/ 3607623 w 4452260"/>
                <a:gd name="connsiteY133" fmla="*/ 1068867 h 1068867"/>
                <a:gd name="connsiteX134" fmla="*/ 3411066 w 4452260"/>
                <a:gd name="connsiteY134" fmla="*/ 1068867 h 1068867"/>
                <a:gd name="connsiteX135" fmla="*/ 3357257 w 4452260"/>
                <a:gd name="connsiteY135" fmla="*/ 1068867 h 1068867"/>
                <a:gd name="connsiteX136" fmla="*/ 3236855 w 4452260"/>
                <a:gd name="connsiteY136" fmla="*/ 1068867 h 1068867"/>
                <a:gd name="connsiteX137" fmla="*/ 3040298 w 4452260"/>
                <a:gd name="connsiteY137" fmla="*/ 1068867 h 1068867"/>
                <a:gd name="connsiteX138" fmla="*/ 3038573 w 4452260"/>
                <a:gd name="connsiteY138" fmla="*/ 1068867 h 1068867"/>
                <a:gd name="connsiteX139" fmla="*/ 2919896 w 4452260"/>
                <a:gd name="connsiteY139" fmla="*/ 1068867 h 1068867"/>
                <a:gd name="connsiteX140" fmla="*/ 2866087 w 4452260"/>
                <a:gd name="connsiteY140" fmla="*/ 1068867 h 1068867"/>
                <a:gd name="connsiteX141" fmla="*/ 2719890 w 4452260"/>
                <a:gd name="connsiteY141" fmla="*/ 1068867 h 1068867"/>
                <a:gd name="connsiteX142" fmla="*/ 2669530 w 4452260"/>
                <a:gd name="connsiteY142" fmla="*/ 1068867 h 1068867"/>
                <a:gd name="connsiteX143" fmla="*/ 2549127 w 4452260"/>
                <a:gd name="connsiteY143" fmla="*/ 1068867 h 1068867"/>
                <a:gd name="connsiteX144" fmla="*/ 2547403 w 4452260"/>
                <a:gd name="connsiteY144" fmla="*/ 1068867 h 1068867"/>
                <a:gd name="connsiteX145" fmla="*/ 2350846 w 4452260"/>
                <a:gd name="connsiteY145" fmla="*/ 1068867 h 1068867"/>
                <a:gd name="connsiteX146" fmla="*/ 2349122 w 4452260"/>
                <a:gd name="connsiteY146" fmla="*/ 1068867 h 1068867"/>
                <a:gd name="connsiteX147" fmla="*/ 2228719 w 4452260"/>
                <a:gd name="connsiteY147" fmla="*/ 1068867 h 1068867"/>
                <a:gd name="connsiteX148" fmla="*/ 2178359 w 4452260"/>
                <a:gd name="connsiteY148" fmla="*/ 1068867 h 1068867"/>
                <a:gd name="connsiteX149" fmla="*/ 2032162 w 4452260"/>
                <a:gd name="connsiteY149" fmla="*/ 1068867 h 1068867"/>
                <a:gd name="connsiteX150" fmla="*/ 1978354 w 4452260"/>
                <a:gd name="connsiteY150" fmla="*/ 1068867 h 1068867"/>
                <a:gd name="connsiteX151" fmla="*/ 1859676 w 4452260"/>
                <a:gd name="connsiteY151" fmla="*/ 1068867 h 1068867"/>
                <a:gd name="connsiteX152" fmla="*/ 1857951 w 4452260"/>
                <a:gd name="connsiteY152" fmla="*/ 1068867 h 1068867"/>
                <a:gd name="connsiteX153" fmla="*/ 1826599 w 4452260"/>
                <a:gd name="connsiteY153" fmla="*/ 1068867 h 1068867"/>
                <a:gd name="connsiteX154" fmla="*/ 1661394 w 4452260"/>
                <a:gd name="connsiteY154" fmla="*/ 1068867 h 1068867"/>
                <a:gd name="connsiteX155" fmla="*/ 1540992 w 4452260"/>
                <a:gd name="connsiteY155" fmla="*/ 1068867 h 1068867"/>
                <a:gd name="connsiteX156" fmla="*/ 1531708 w 4452260"/>
                <a:gd name="connsiteY156" fmla="*/ 1068867 h 1068867"/>
                <a:gd name="connsiteX157" fmla="*/ 1487183 w 4452260"/>
                <a:gd name="connsiteY157" fmla="*/ 1068867 h 1068867"/>
                <a:gd name="connsiteX158" fmla="*/ 1335428 w 4452260"/>
                <a:gd name="connsiteY158" fmla="*/ 1068867 h 1068867"/>
                <a:gd name="connsiteX159" fmla="*/ 1290626 w 4452260"/>
                <a:gd name="connsiteY159" fmla="*/ 1068867 h 1068867"/>
                <a:gd name="connsiteX160" fmla="*/ 1170224 w 4452260"/>
                <a:gd name="connsiteY160" fmla="*/ 1068867 h 1068867"/>
                <a:gd name="connsiteX161" fmla="*/ 1138871 w 4452260"/>
                <a:gd name="connsiteY161" fmla="*/ 1068867 h 1068867"/>
                <a:gd name="connsiteX162" fmla="*/ 1040537 w 4452260"/>
                <a:gd name="connsiteY162" fmla="*/ 1068867 h 1068867"/>
                <a:gd name="connsiteX163" fmla="*/ 843980 w 4452260"/>
                <a:gd name="connsiteY163" fmla="*/ 1068867 h 1068867"/>
                <a:gd name="connsiteX164" fmla="*/ 799455 w 4452260"/>
                <a:gd name="connsiteY164" fmla="*/ 1068867 h 1068867"/>
                <a:gd name="connsiteX165" fmla="*/ 647700 w 4452260"/>
                <a:gd name="connsiteY165" fmla="*/ 1068867 h 1068867"/>
                <a:gd name="connsiteX166" fmla="*/ 352810 w 4452260"/>
                <a:gd name="connsiteY166" fmla="*/ 1068867 h 1068867"/>
                <a:gd name="connsiteX167" fmla="*/ 258084 w 4452260"/>
                <a:gd name="connsiteY167" fmla="*/ 1014459 h 1068867"/>
                <a:gd name="connsiteX168" fmla="*/ 12498 w 4452260"/>
                <a:gd name="connsiteY168" fmla="*/ 588843 h 1068867"/>
                <a:gd name="connsiteX169" fmla="*/ 12498 w 4452260"/>
                <a:gd name="connsiteY169" fmla="*/ 480025 h 1068867"/>
                <a:gd name="connsiteX170" fmla="*/ 258084 w 4452260"/>
                <a:gd name="connsiteY170" fmla="*/ 54408 h 1068867"/>
                <a:gd name="connsiteX171" fmla="*/ 352810 w 4452260"/>
                <a:gd name="connsiteY171" fmla="*/ 0 h 10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4452260" h="1068867">
                  <a:moveTo>
                    <a:pt x="352810" y="0"/>
                  </a:moveTo>
                  <a:cubicBezTo>
                    <a:pt x="475602" y="0"/>
                    <a:pt x="567696" y="0"/>
                    <a:pt x="636768" y="0"/>
                  </a:cubicBezTo>
                  <a:lnTo>
                    <a:pt x="647700" y="0"/>
                  </a:lnTo>
                  <a:lnTo>
                    <a:pt x="724065" y="0"/>
                  </a:lnTo>
                  <a:cubicBezTo>
                    <a:pt x="748048" y="0"/>
                    <a:pt x="767235" y="0"/>
                    <a:pt x="782584" y="0"/>
                  </a:cubicBezTo>
                  <a:lnTo>
                    <a:pt x="799455" y="0"/>
                  </a:lnTo>
                  <a:lnTo>
                    <a:pt x="809825" y="0"/>
                  </a:lnTo>
                  <a:lnTo>
                    <a:pt x="818078" y="0"/>
                  </a:lnTo>
                  <a:cubicBezTo>
                    <a:pt x="843980" y="0"/>
                    <a:pt x="843980" y="0"/>
                    <a:pt x="843980" y="0"/>
                  </a:cubicBezTo>
                  <a:lnTo>
                    <a:pt x="931658" y="0"/>
                  </a:lnTo>
                  <a:lnTo>
                    <a:pt x="961580" y="0"/>
                  </a:lnTo>
                  <a:lnTo>
                    <a:pt x="1000055" y="0"/>
                  </a:lnTo>
                  <a:lnTo>
                    <a:pt x="1040537" y="0"/>
                  </a:lnTo>
                  <a:lnTo>
                    <a:pt x="1051453" y="0"/>
                  </a:lnTo>
                  <a:lnTo>
                    <a:pt x="1083414" y="0"/>
                  </a:lnTo>
                  <a:lnTo>
                    <a:pt x="1112969" y="0"/>
                  </a:lnTo>
                  <a:cubicBezTo>
                    <a:pt x="1138871" y="0"/>
                    <a:pt x="1138871" y="0"/>
                    <a:pt x="1138871" y="0"/>
                  </a:cubicBezTo>
                  <a:lnTo>
                    <a:pt x="1170224" y="0"/>
                  </a:lnTo>
                  <a:lnTo>
                    <a:pt x="1170711" y="0"/>
                  </a:lnTo>
                  <a:lnTo>
                    <a:pt x="1202662" y="0"/>
                  </a:lnTo>
                  <a:lnTo>
                    <a:pt x="1240037" y="0"/>
                  </a:lnTo>
                  <a:cubicBezTo>
                    <a:pt x="1290626" y="0"/>
                    <a:pt x="1290626" y="0"/>
                    <a:pt x="1290626" y="0"/>
                  </a:cubicBezTo>
                  <a:lnTo>
                    <a:pt x="1324496" y="0"/>
                  </a:lnTo>
                  <a:lnTo>
                    <a:pt x="1332348" y="0"/>
                  </a:lnTo>
                  <a:lnTo>
                    <a:pt x="1335428" y="0"/>
                  </a:lnTo>
                  <a:lnTo>
                    <a:pt x="1411793" y="0"/>
                  </a:lnTo>
                  <a:lnTo>
                    <a:pt x="1454182" y="0"/>
                  </a:lnTo>
                  <a:lnTo>
                    <a:pt x="1470312" y="0"/>
                  </a:lnTo>
                  <a:lnTo>
                    <a:pt x="1487183" y="0"/>
                  </a:lnTo>
                  <a:lnTo>
                    <a:pt x="1497552" y="0"/>
                  </a:lnTo>
                  <a:lnTo>
                    <a:pt x="1505806" y="0"/>
                  </a:lnTo>
                  <a:lnTo>
                    <a:pt x="1528471" y="0"/>
                  </a:lnTo>
                  <a:lnTo>
                    <a:pt x="1531708" y="0"/>
                  </a:lnTo>
                  <a:lnTo>
                    <a:pt x="1540992" y="0"/>
                  </a:lnTo>
                  <a:lnTo>
                    <a:pt x="1541479" y="0"/>
                  </a:lnTo>
                  <a:lnTo>
                    <a:pt x="1599998" y="0"/>
                  </a:lnTo>
                  <a:lnTo>
                    <a:pt x="1619386" y="0"/>
                  </a:lnTo>
                  <a:lnTo>
                    <a:pt x="1635492" y="0"/>
                  </a:lnTo>
                  <a:lnTo>
                    <a:pt x="1649308" y="0"/>
                  </a:lnTo>
                  <a:lnTo>
                    <a:pt x="1653720" y="0"/>
                  </a:lnTo>
                  <a:lnTo>
                    <a:pt x="1661394" y="0"/>
                  </a:lnTo>
                  <a:lnTo>
                    <a:pt x="1687782" y="0"/>
                  </a:lnTo>
                  <a:lnTo>
                    <a:pt x="1703116" y="0"/>
                  </a:lnTo>
                  <a:lnTo>
                    <a:pt x="1739181" y="0"/>
                  </a:lnTo>
                  <a:lnTo>
                    <a:pt x="1771141" y="0"/>
                  </a:lnTo>
                  <a:lnTo>
                    <a:pt x="1800697" y="0"/>
                  </a:lnTo>
                  <a:lnTo>
                    <a:pt x="1811727" y="0"/>
                  </a:lnTo>
                  <a:lnTo>
                    <a:pt x="1823361" y="0"/>
                  </a:lnTo>
                  <a:lnTo>
                    <a:pt x="1826599" y="0"/>
                  </a:lnTo>
                  <a:lnTo>
                    <a:pt x="1857951" y="0"/>
                  </a:lnTo>
                  <a:lnTo>
                    <a:pt x="1858439" y="0"/>
                  </a:lnTo>
                  <a:lnTo>
                    <a:pt x="1859676" y="0"/>
                  </a:lnTo>
                  <a:lnTo>
                    <a:pt x="1893346" y="0"/>
                  </a:lnTo>
                  <a:lnTo>
                    <a:pt x="1927765" y="0"/>
                  </a:lnTo>
                  <a:lnTo>
                    <a:pt x="1963365" y="0"/>
                  </a:lnTo>
                  <a:lnTo>
                    <a:pt x="1978354" y="0"/>
                  </a:lnTo>
                  <a:lnTo>
                    <a:pt x="1991032" y="0"/>
                  </a:lnTo>
                  <a:lnTo>
                    <a:pt x="2020076" y="0"/>
                  </a:lnTo>
                  <a:lnTo>
                    <a:pt x="2021800" y="0"/>
                  </a:lnTo>
                  <a:lnTo>
                    <a:pt x="2027021" y="0"/>
                  </a:lnTo>
                  <a:cubicBezTo>
                    <a:pt x="2032162" y="0"/>
                    <a:pt x="2032162" y="0"/>
                    <a:pt x="2032162" y="0"/>
                  </a:cubicBezTo>
                  <a:lnTo>
                    <a:pt x="2141909" y="0"/>
                  </a:lnTo>
                  <a:lnTo>
                    <a:pt x="2143633" y="0"/>
                  </a:lnTo>
                  <a:lnTo>
                    <a:pt x="2178359" y="0"/>
                  </a:lnTo>
                  <a:lnTo>
                    <a:pt x="2228719" y="0"/>
                  </a:lnTo>
                  <a:lnTo>
                    <a:pt x="2229207" y="0"/>
                  </a:lnTo>
                  <a:lnTo>
                    <a:pt x="2230931" y="0"/>
                  </a:lnTo>
                  <a:lnTo>
                    <a:pt x="2287725" y="0"/>
                  </a:lnTo>
                  <a:lnTo>
                    <a:pt x="2289450" y="0"/>
                  </a:lnTo>
                  <a:lnTo>
                    <a:pt x="2323220" y="0"/>
                  </a:lnTo>
                  <a:lnTo>
                    <a:pt x="2324944" y="0"/>
                  </a:lnTo>
                  <a:lnTo>
                    <a:pt x="2340483" y="0"/>
                  </a:lnTo>
                  <a:lnTo>
                    <a:pt x="2341447" y="0"/>
                  </a:lnTo>
                  <a:lnTo>
                    <a:pt x="2343172" y="0"/>
                  </a:lnTo>
                  <a:lnTo>
                    <a:pt x="2349122" y="0"/>
                  </a:lnTo>
                  <a:lnTo>
                    <a:pt x="2350846" y="0"/>
                  </a:lnTo>
                  <a:lnTo>
                    <a:pt x="2390844" y="0"/>
                  </a:lnTo>
                  <a:lnTo>
                    <a:pt x="2462317" y="0"/>
                  </a:lnTo>
                  <a:lnTo>
                    <a:pt x="2499455" y="0"/>
                  </a:lnTo>
                  <a:lnTo>
                    <a:pt x="2530713" y="0"/>
                  </a:lnTo>
                  <a:lnTo>
                    <a:pt x="2547403" y="0"/>
                  </a:lnTo>
                  <a:lnTo>
                    <a:pt x="2549127" y="0"/>
                  </a:lnTo>
                  <a:lnTo>
                    <a:pt x="2581074" y="0"/>
                  </a:lnTo>
                  <a:lnTo>
                    <a:pt x="2582112" y="0"/>
                  </a:lnTo>
                  <a:cubicBezTo>
                    <a:pt x="2669530" y="0"/>
                    <a:pt x="2669530" y="0"/>
                    <a:pt x="2669530" y="0"/>
                  </a:cubicBezTo>
                  <a:lnTo>
                    <a:pt x="2678759" y="0"/>
                  </a:lnTo>
                  <a:lnTo>
                    <a:pt x="2709527" y="0"/>
                  </a:lnTo>
                  <a:lnTo>
                    <a:pt x="2711252" y="0"/>
                  </a:lnTo>
                  <a:lnTo>
                    <a:pt x="2714748" y="0"/>
                  </a:lnTo>
                  <a:lnTo>
                    <a:pt x="2719890" y="0"/>
                  </a:lnTo>
                  <a:lnTo>
                    <a:pt x="2831360" y="0"/>
                  </a:lnTo>
                  <a:lnTo>
                    <a:pt x="2833086" y="0"/>
                  </a:lnTo>
                  <a:lnTo>
                    <a:pt x="2866087" y="0"/>
                  </a:lnTo>
                  <a:lnTo>
                    <a:pt x="2918659" y="0"/>
                  </a:lnTo>
                  <a:lnTo>
                    <a:pt x="2919896" y="0"/>
                  </a:lnTo>
                  <a:lnTo>
                    <a:pt x="2920383" y="0"/>
                  </a:lnTo>
                  <a:lnTo>
                    <a:pt x="2977177" y="0"/>
                  </a:lnTo>
                  <a:lnTo>
                    <a:pt x="2978902" y="0"/>
                  </a:lnTo>
                  <a:lnTo>
                    <a:pt x="3012671" y="0"/>
                  </a:lnTo>
                  <a:lnTo>
                    <a:pt x="3014397" y="0"/>
                  </a:lnTo>
                  <a:lnTo>
                    <a:pt x="3028211" y="0"/>
                  </a:lnTo>
                  <a:lnTo>
                    <a:pt x="3030899" y="0"/>
                  </a:lnTo>
                  <a:lnTo>
                    <a:pt x="3032624" y="0"/>
                  </a:lnTo>
                  <a:lnTo>
                    <a:pt x="3038573" y="0"/>
                  </a:lnTo>
                  <a:lnTo>
                    <a:pt x="3040298" y="0"/>
                  </a:lnTo>
                  <a:lnTo>
                    <a:pt x="3082021" y="0"/>
                  </a:lnTo>
                  <a:lnTo>
                    <a:pt x="3150044" y="0"/>
                  </a:lnTo>
                  <a:lnTo>
                    <a:pt x="3218441" y="0"/>
                  </a:lnTo>
                  <a:lnTo>
                    <a:pt x="3236855" y="0"/>
                  </a:lnTo>
                  <a:lnTo>
                    <a:pt x="3269839" y="0"/>
                  </a:lnTo>
                  <a:lnTo>
                    <a:pt x="3272250" y="0"/>
                  </a:lnTo>
                  <a:lnTo>
                    <a:pt x="3320378" y="0"/>
                  </a:lnTo>
                  <a:lnTo>
                    <a:pt x="3346330" y="0"/>
                  </a:lnTo>
                  <a:lnTo>
                    <a:pt x="3357257" y="0"/>
                  </a:lnTo>
                  <a:lnTo>
                    <a:pt x="3369936" y="0"/>
                  </a:lnTo>
                  <a:lnTo>
                    <a:pt x="3398980" y="0"/>
                  </a:lnTo>
                  <a:lnTo>
                    <a:pt x="3405925" y="0"/>
                  </a:lnTo>
                  <a:cubicBezTo>
                    <a:pt x="3411066" y="0"/>
                    <a:pt x="3411066" y="0"/>
                    <a:pt x="3411066" y="0"/>
                  </a:cubicBezTo>
                  <a:lnTo>
                    <a:pt x="3520813" y="0"/>
                  </a:lnTo>
                  <a:lnTo>
                    <a:pt x="3607623" y="0"/>
                  </a:lnTo>
                  <a:lnTo>
                    <a:pt x="3608111" y="0"/>
                  </a:lnTo>
                  <a:lnTo>
                    <a:pt x="3666629" y="0"/>
                  </a:lnTo>
                  <a:lnTo>
                    <a:pt x="3702124" y="0"/>
                  </a:lnTo>
                  <a:lnTo>
                    <a:pt x="3720351" y="0"/>
                  </a:lnTo>
                  <a:lnTo>
                    <a:pt x="3728025" y="0"/>
                  </a:lnTo>
                  <a:lnTo>
                    <a:pt x="3769748" y="0"/>
                  </a:lnTo>
                  <a:cubicBezTo>
                    <a:pt x="4098793" y="0"/>
                    <a:pt x="4098793" y="0"/>
                    <a:pt x="4098793" y="0"/>
                  </a:cubicBezTo>
                  <a:cubicBezTo>
                    <a:pt x="4133877" y="0"/>
                    <a:pt x="4175977" y="24572"/>
                    <a:pt x="4193519" y="54408"/>
                  </a:cubicBezTo>
                  <a:cubicBezTo>
                    <a:pt x="4439104" y="480025"/>
                    <a:pt x="4439104" y="480025"/>
                    <a:pt x="4439104" y="480025"/>
                  </a:cubicBezTo>
                  <a:cubicBezTo>
                    <a:pt x="4456646" y="509862"/>
                    <a:pt x="4456646" y="559005"/>
                    <a:pt x="4439104" y="588843"/>
                  </a:cubicBezTo>
                  <a:cubicBezTo>
                    <a:pt x="4193519" y="1014459"/>
                    <a:pt x="4193519" y="1014459"/>
                    <a:pt x="4193519" y="1014459"/>
                  </a:cubicBezTo>
                  <a:cubicBezTo>
                    <a:pt x="4175977" y="1044295"/>
                    <a:pt x="4133877" y="1068867"/>
                    <a:pt x="4098793" y="1068867"/>
                  </a:cubicBezTo>
                  <a:lnTo>
                    <a:pt x="3728025" y="1068867"/>
                  </a:lnTo>
                  <a:lnTo>
                    <a:pt x="3607623" y="1068867"/>
                  </a:lnTo>
                  <a:lnTo>
                    <a:pt x="3411066" y="1068867"/>
                  </a:lnTo>
                  <a:lnTo>
                    <a:pt x="3357257" y="1068867"/>
                  </a:lnTo>
                  <a:lnTo>
                    <a:pt x="3236855" y="1068867"/>
                  </a:lnTo>
                  <a:lnTo>
                    <a:pt x="3040298" y="1068867"/>
                  </a:lnTo>
                  <a:lnTo>
                    <a:pt x="3038573" y="1068867"/>
                  </a:lnTo>
                  <a:lnTo>
                    <a:pt x="2919896" y="1068867"/>
                  </a:lnTo>
                  <a:lnTo>
                    <a:pt x="2866087" y="1068867"/>
                  </a:lnTo>
                  <a:lnTo>
                    <a:pt x="2719890" y="1068867"/>
                  </a:lnTo>
                  <a:lnTo>
                    <a:pt x="2669530" y="1068867"/>
                  </a:lnTo>
                  <a:lnTo>
                    <a:pt x="2549127" y="1068867"/>
                  </a:lnTo>
                  <a:lnTo>
                    <a:pt x="2547403" y="1068867"/>
                  </a:lnTo>
                  <a:lnTo>
                    <a:pt x="2350846" y="1068867"/>
                  </a:lnTo>
                  <a:lnTo>
                    <a:pt x="2349122" y="1068867"/>
                  </a:lnTo>
                  <a:lnTo>
                    <a:pt x="2228719" y="1068867"/>
                  </a:lnTo>
                  <a:lnTo>
                    <a:pt x="2178359" y="1068867"/>
                  </a:lnTo>
                  <a:lnTo>
                    <a:pt x="2032162" y="1068867"/>
                  </a:lnTo>
                  <a:lnTo>
                    <a:pt x="1978354" y="1068867"/>
                  </a:lnTo>
                  <a:lnTo>
                    <a:pt x="1859676" y="1068867"/>
                  </a:lnTo>
                  <a:lnTo>
                    <a:pt x="1857951" y="1068867"/>
                  </a:lnTo>
                  <a:lnTo>
                    <a:pt x="1826599" y="1068867"/>
                  </a:lnTo>
                  <a:lnTo>
                    <a:pt x="1661394" y="1068867"/>
                  </a:lnTo>
                  <a:lnTo>
                    <a:pt x="1540992" y="1068867"/>
                  </a:lnTo>
                  <a:lnTo>
                    <a:pt x="1531708" y="1068867"/>
                  </a:lnTo>
                  <a:lnTo>
                    <a:pt x="1487183" y="1068867"/>
                  </a:lnTo>
                  <a:lnTo>
                    <a:pt x="1335428" y="1068867"/>
                  </a:lnTo>
                  <a:lnTo>
                    <a:pt x="1290626" y="1068867"/>
                  </a:lnTo>
                  <a:lnTo>
                    <a:pt x="1170224" y="1068867"/>
                  </a:lnTo>
                  <a:lnTo>
                    <a:pt x="1138871" y="1068867"/>
                  </a:lnTo>
                  <a:lnTo>
                    <a:pt x="1040537" y="1068867"/>
                  </a:lnTo>
                  <a:lnTo>
                    <a:pt x="843980" y="1068867"/>
                  </a:lnTo>
                  <a:lnTo>
                    <a:pt x="799455" y="1068867"/>
                  </a:lnTo>
                  <a:lnTo>
                    <a:pt x="647700" y="1068867"/>
                  </a:lnTo>
                  <a:lnTo>
                    <a:pt x="352810" y="1068867"/>
                  </a:lnTo>
                  <a:cubicBezTo>
                    <a:pt x="318603" y="1068867"/>
                    <a:pt x="275626" y="1044295"/>
                    <a:pt x="258084" y="1014459"/>
                  </a:cubicBezTo>
                  <a:cubicBezTo>
                    <a:pt x="12498" y="588843"/>
                    <a:pt x="12498" y="588843"/>
                    <a:pt x="12498" y="588843"/>
                  </a:cubicBezTo>
                  <a:cubicBezTo>
                    <a:pt x="-4166" y="559005"/>
                    <a:pt x="-4166" y="509862"/>
                    <a:pt x="12498" y="480025"/>
                  </a:cubicBezTo>
                  <a:cubicBezTo>
                    <a:pt x="258084" y="54408"/>
                    <a:pt x="258084" y="54408"/>
                    <a:pt x="258084" y="54408"/>
                  </a:cubicBezTo>
                  <a:cubicBezTo>
                    <a:pt x="275626" y="24572"/>
                    <a:pt x="318603" y="0"/>
                    <a:pt x="35281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28600" dist="101600" dir="7680000" algn="tl" rotWithShape="0">
                <a:prstClr val="black">
                  <a:alpha val="7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59" name="任意多边形 58"/>
            <p:cNvSpPr>
              <a:spLocks/>
            </p:cNvSpPr>
            <p:nvPr/>
          </p:nvSpPr>
          <p:spPr bwMode="auto">
            <a:xfrm>
              <a:off x="1010779" y="325868"/>
              <a:ext cx="2628449" cy="527848"/>
            </a:xfrm>
            <a:custGeom>
              <a:avLst/>
              <a:gdLst>
                <a:gd name="connsiteX0" fmla="*/ 305125 w 4603109"/>
                <a:gd name="connsiteY0" fmla="*/ 0 h 924402"/>
                <a:gd name="connsiteX1" fmla="*/ 432894 w 4603109"/>
                <a:gd name="connsiteY1" fmla="*/ 0 h 924402"/>
                <a:gd name="connsiteX2" fmla="*/ 445336 w 4603109"/>
                <a:gd name="connsiteY2" fmla="*/ 0 h 924402"/>
                <a:gd name="connsiteX3" fmla="*/ 550703 w 4603109"/>
                <a:gd name="connsiteY3" fmla="*/ 0 h 924402"/>
                <a:gd name="connsiteX4" fmla="*/ 560158 w 4603109"/>
                <a:gd name="connsiteY4" fmla="*/ 0 h 924402"/>
                <a:gd name="connsiteX5" fmla="*/ 573105 w 4603109"/>
                <a:gd name="connsiteY5" fmla="*/ 0 h 924402"/>
                <a:gd name="connsiteX6" fmla="*/ 626202 w 4603109"/>
                <a:gd name="connsiteY6" fmla="*/ 0 h 924402"/>
                <a:gd name="connsiteX7" fmla="*/ 676811 w 4603109"/>
                <a:gd name="connsiteY7" fmla="*/ 0 h 924402"/>
                <a:gd name="connsiteX8" fmla="*/ 678472 w 4603109"/>
                <a:gd name="connsiteY8" fmla="*/ 0 h 924402"/>
                <a:gd name="connsiteX9" fmla="*/ 687927 w 4603109"/>
                <a:gd name="connsiteY9" fmla="*/ 0 h 924402"/>
                <a:gd name="connsiteX10" fmla="*/ 691402 w 4603109"/>
                <a:gd name="connsiteY10" fmla="*/ 0 h 924402"/>
                <a:gd name="connsiteX11" fmla="*/ 700371 w 4603109"/>
                <a:gd name="connsiteY11" fmla="*/ 0 h 924402"/>
                <a:gd name="connsiteX12" fmla="*/ 707508 w 4603109"/>
                <a:gd name="connsiteY12" fmla="*/ 0 h 924402"/>
                <a:gd name="connsiteX13" fmla="*/ 729909 w 4603109"/>
                <a:gd name="connsiteY13" fmla="*/ 0 h 924402"/>
                <a:gd name="connsiteX14" fmla="*/ 753971 w 4603109"/>
                <a:gd name="connsiteY14" fmla="*/ 0 h 924402"/>
                <a:gd name="connsiteX15" fmla="*/ 804580 w 4603109"/>
                <a:gd name="connsiteY15" fmla="*/ 0 h 924402"/>
                <a:gd name="connsiteX16" fmla="*/ 805737 w 4603109"/>
                <a:gd name="connsiteY16" fmla="*/ 0 h 924402"/>
                <a:gd name="connsiteX17" fmla="*/ 819171 w 4603109"/>
                <a:gd name="connsiteY17" fmla="*/ 0 h 924402"/>
                <a:gd name="connsiteX18" fmla="*/ 828140 w 4603109"/>
                <a:gd name="connsiteY18" fmla="*/ 0 h 924402"/>
                <a:gd name="connsiteX19" fmla="*/ 831615 w 4603109"/>
                <a:gd name="connsiteY19" fmla="*/ 0 h 924402"/>
                <a:gd name="connsiteX20" fmla="*/ 835277 w 4603109"/>
                <a:gd name="connsiteY20" fmla="*/ 0 h 924402"/>
                <a:gd name="connsiteX21" fmla="*/ 857678 w 4603109"/>
                <a:gd name="connsiteY21" fmla="*/ 0 h 924402"/>
                <a:gd name="connsiteX22" fmla="*/ 864889 w 4603109"/>
                <a:gd name="connsiteY22" fmla="*/ 0 h 924402"/>
                <a:gd name="connsiteX23" fmla="*/ 899900 w 4603109"/>
                <a:gd name="connsiteY23" fmla="*/ 0 h 924402"/>
                <a:gd name="connsiteX24" fmla="*/ 909341 w 4603109"/>
                <a:gd name="connsiteY24" fmla="*/ 0 h 924402"/>
                <a:gd name="connsiteX25" fmla="*/ 929965 w 4603109"/>
                <a:gd name="connsiteY25" fmla="*/ 0 h 924402"/>
                <a:gd name="connsiteX26" fmla="*/ 933506 w 4603109"/>
                <a:gd name="connsiteY26" fmla="*/ 0 h 924402"/>
                <a:gd name="connsiteX27" fmla="*/ 936982 w 4603109"/>
                <a:gd name="connsiteY27" fmla="*/ 0 h 924402"/>
                <a:gd name="connsiteX28" fmla="*/ 959384 w 4603109"/>
                <a:gd name="connsiteY28" fmla="*/ 0 h 924402"/>
                <a:gd name="connsiteX29" fmla="*/ 962542 w 4603109"/>
                <a:gd name="connsiteY29" fmla="*/ 0 h 924402"/>
                <a:gd name="connsiteX30" fmla="*/ 984943 w 4603109"/>
                <a:gd name="connsiteY30" fmla="*/ 0 h 924402"/>
                <a:gd name="connsiteX31" fmla="*/ 992658 w 4603109"/>
                <a:gd name="connsiteY31" fmla="*/ 0 h 924402"/>
                <a:gd name="connsiteX32" fmla="*/ 1012059 w 4603109"/>
                <a:gd name="connsiteY32" fmla="*/ 0 h 924402"/>
                <a:gd name="connsiteX33" fmla="*/ 1012480 w 4603109"/>
                <a:gd name="connsiteY33" fmla="*/ 0 h 924402"/>
                <a:gd name="connsiteX34" fmla="*/ 1027669 w 4603109"/>
                <a:gd name="connsiteY34" fmla="*/ 0 h 924402"/>
                <a:gd name="connsiteX35" fmla="*/ 1037110 w 4603109"/>
                <a:gd name="connsiteY35" fmla="*/ 0 h 924402"/>
                <a:gd name="connsiteX36" fmla="*/ 1040112 w 4603109"/>
                <a:gd name="connsiteY36" fmla="*/ 0 h 924402"/>
                <a:gd name="connsiteX37" fmla="*/ 1057734 w 4603109"/>
                <a:gd name="connsiteY37" fmla="*/ 0 h 924402"/>
                <a:gd name="connsiteX38" fmla="*/ 1064751 w 4603109"/>
                <a:gd name="connsiteY38" fmla="*/ 0 h 924402"/>
                <a:gd name="connsiteX39" fmla="*/ 1070177 w 4603109"/>
                <a:gd name="connsiteY39" fmla="*/ 0 h 924402"/>
                <a:gd name="connsiteX40" fmla="*/ 1072436 w 4603109"/>
                <a:gd name="connsiteY40" fmla="*/ 0 h 924402"/>
                <a:gd name="connsiteX41" fmla="*/ 1090311 w 4603109"/>
                <a:gd name="connsiteY41" fmla="*/ 0 h 924402"/>
                <a:gd name="connsiteX42" fmla="*/ 1110718 w 4603109"/>
                <a:gd name="connsiteY42" fmla="*/ 0 h 924402"/>
                <a:gd name="connsiteX43" fmla="*/ 1112712 w 4603109"/>
                <a:gd name="connsiteY43" fmla="*/ 0 h 924402"/>
                <a:gd name="connsiteX44" fmla="*/ 1116187 w 4603109"/>
                <a:gd name="connsiteY44" fmla="*/ 0 h 924402"/>
                <a:gd name="connsiteX45" fmla="*/ 1139828 w 4603109"/>
                <a:gd name="connsiteY45" fmla="*/ 0 h 924402"/>
                <a:gd name="connsiteX46" fmla="*/ 1140249 w 4603109"/>
                <a:gd name="connsiteY46" fmla="*/ 0 h 924402"/>
                <a:gd name="connsiteX47" fmla="*/ 1145480 w 4603109"/>
                <a:gd name="connsiteY47" fmla="*/ 0 h 924402"/>
                <a:gd name="connsiteX48" fmla="*/ 1152270 w 4603109"/>
                <a:gd name="connsiteY48" fmla="*/ 0 h 924402"/>
                <a:gd name="connsiteX49" fmla="*/ 1154934 w 4603109"/>
                <a:gd name="connsiteY49" fmla="*/ 0 h 924402"/>
                <a:gd name="connsiteX50" fmla="*/ 1167881 w 4603109"/>
                <a:gd name="connsiteY50" fmla="*/ 0 h 924402"/>
                <a:gd name="connsiteX51" fmla="*/ 1175544 w 4603109"/>
                <a:gd name="connsiteY51" fmla="*/ 0 h 924402"/>
                <a:gd name="connsiteX52" fmla="*/ 1184998 w 4603109"/>
                <a:gd name="connsiteY52" fmla="*/ 0 h 924402"/>
                <a:gd name="connsiteX53" fmla="*/ 1197946 w 4603109"/>
                <a:gd name="connsiteY53" fmla="*/ 0 h 924402"/>
                <a:gd name="connsiteX54" fmla="*/ 1200205 w 4603109"/>
                <a:gd name="connsiteY54" fmla="*/ 0 h 924402"/>
                <a:gd name="connsiteX55" fmla="*/ 1220978 w 4603109"/>
                <a:gd name="connsiteY55" fmla="*/ 0 h 924402"/>
                <a:gd name="connsiteX56" fmla="*/ 1238487 w 4603109"/>
                <a:gd name="connsiteY56" fmla="*/ 0 h 924402"/>
                <a:gd name="connsiteX57" fmla="*/ 1243956 w 4603109"/>
                <a:gd name="connsiteY57" fmla="*/ 0 h 924402"/>
                <a:gd name="connsiteX58" fmla="*/ 1251042 w 4603109"/>
                <a:gd name="connsiteY58" fmla="*/ 0 h 924402"/>
                <a:gd name="connsiteX59" fmla="*/ 1257637 w 4603109"/>
                <a:gd name="connsiteY59" fmla="*/ 0 h 924402"/>
                <a:gd name="connsiteX60" fmla="*/ 1271587 w 4603109"/>
                <a:gd name="connsiteY60" fmla="*/ 0 h 924402"/>
                <a:gd name="connsiteX61" fmla="*/ 1273249 w 4603109"/>
                <a:gd name="connsiteY61" fmla="*/ 0 h 924402"/>
                <a:gd name="connsiteX62" fmla="*/ 1280039 w 4603109"/>
                <a:gd name="connsiteY62" fmla="*/ 0 h 924402"/>
                <a:gd name="connsiteX63" fmla="*/ 1282703 w 4603109"/>
                <a:gd name="connsiteY63" fmla="*/ 0 h 924402"/>
                <a:gd name="connsiteX64" fmla="*/ 1286178 w 4603109"/>
                <a:gd name="connsiteY64" fmla="*/ 0 h 924402"/>
                <a:gd name="connsiteX65" fmla="*/ 1295146 w 4603109"/>
                <a:gd name="connsiteY65" fmla="*/ 0 h 924402"/>
                <a:gd name="connsiteX66" fmla="*/ 1301651 w 4603109"/>
                <a:gd name="connsiteY66" fmla="*/ 0 h 924402"/>
                <a:gd name="connsiteX67" fmla="*/ 1302284 w 4603109"/>
                <a:gd name="connsiteY67" fmla="*/ 0 h 924402"/>
                <a:gd name="connsiteX68" fmla="*/ 1303313 w 4603109"/>
                <a:gd name="connsiteY68" fmla="*/ 0 h 924402"/>
                <a:gd name="connsiteX69" fmla="*/ 1312767 w 4603109"/>
                <a:gd name="connsiteY69" fmla="*/ 0 h 924402"/>
                <a:gd name="connsiteX70" fmla="*/ 1316242 w 4603109"/>
                <a:gd name="connsiteY70" fmla="*/ 0 h 924402"/>
                <a:gd name="connsiteX71" fmla="*/ 1321886 w 4603109"/>
                <a:gd name="connsiteY71" fmla="*/ 0 h 924402"/>
                <a:gd name="connsiteX72" fmla="*/ 1324685 w 4603109"/>
                <a:gd name="connsiteY72" fmla="*/ 0 h 924402"/>
                <a:gd name="connsiteX73" fmla="*/ 1325211 w 4603109"/>
                <a:gd name="connsiteY73" fmla="*/ 0 h 924402"/>
                <a:gd name="connsiteX74" fmla="*/ 1332348 w 4603109"/>
                <a:gd name="connsiteY74" fmla="*/ 0 h 924402"/>
                <a:gd name="connsiteX75" fmla="*/ 1332714 w 4603109"/>
                <a:gd name="connsiteY75" fmla="*/ 0 h 924402"/>
                <a:gd name="connsiteX76" fmla="*/ 1333135 w 4603109"/>
                <a:gd name="connsiteY76" fmla="*/ 0 h 924402"/>
                <a:gd name="connsiteX77" fmla="*/ 1348747 w 4603109"/>
                <a:gd name="connsiteY77" fmla="*/ 0 h 924402"/>
                <a:gd name="connsiteX78" fmla="*/ 1354749 w 4603109"/>
                <a:gd name="connsiteY78" fmla="*/ 0 h 924402"/>
                <a:gd name="connsiteX79" fmla="*/ 1378811 w 4603109"/>
                <a:gd name="connsiteY79" fmla="*/ 0 h 924402"/>
                <a:gd name="connsiteX80" fmla="*/ 1383745 w 4603109"/>
                <a:gd name="connsiteY80" fmla="*/ 0 h 924402"/>
                <a:gd name="connsiteX81" fmla="*/ 1385406 w 4603109"/>
                <a:gd name="connsiteY81" fmla="*/ 0 h 924402"/>
                <a:gd name="connsiteX82" fmla="*/ 1399356 w 4603109"/>
                <a:gd name="connsiteY82" fmla="*/ 0 h 924402"/>
                <a:gd name="connsiteX83" fmla="*/ 1400513 w 4603109"/>
                <a:gd name="connsiteY83" fmla="*/ 0 h 924402"/>
                <a:gd name="connsiteX84" fmla="*/ 1413947 w 4603109"/>
                <a:gd name="connsiteY84" fmla="*/ 0 h 924402"/>
                <a:gd name="connsiteX85" fmla="*/ 1414442 w 4603109"/>
                <a:gd name="connsiteY85" fmla="*/ 0 h 924402"/>
                <a:gd name="connsiteX86" fmla="*/ 1422915 w 4603109"/>
                <a:gd name="connsiteY86" fmla="*/ 0 h 924402"/>
                <a:gd name="connsiteX87" fmla="*/ 1426390 w 4603109"/>
                <a:gd name="connsiteY87" fmla="*/ 0 h 924402"/>
                <a:gd name="connsiteX88" fmla="*/ 1429420 w 4603109"/>
                <a:gd name="connsiteY88" fmla="*/ 0 h 924402"/>
                <a:gd name="connsiteX89" fmla="*/ 1430053 w 4603109"/>
                <a:gd name="connsiteY89" fmla="*/ 0 h 924402"/>
                <a:gd name="connsiteX90" fmla="*/ 1430206 w 4603109"/>
                <a:gd name="connsiteY90" fmla="*/ 0 h 924402"/>
                <a:gd name="connsiteX91" fmla="*/ 1430577 w 4603109"/>
                <a:gd name="connsiteY91" fmla="*/ 0 h 924402"/>
                <a:gd name="connsiteX92" fmla="*/ 1436843 w 4603109"/>
                <a:gd name="connsiteY92" fmla="*/ 0 h 924402"/>
                <a:gd name="connsiteX93" fmla="*/ 1444011 w 4603109"/>
                <a:gd name="connsiteY93" fmla="*/ 0 h 924402"/>
                <a:gd name="connsiteX94" fmla="*/ 1449655 w 4603109"/>
                <a:gd name="connsiteY94" fmla="*/ 0 h 924402"/>
                <a:gd name="connsiteX95" fmla="*/ 1452454 w 4603109"/>
                <a:gd name="connsiteY95" fmla="*/ 0 h 924402"/>
                <a:gd name="connsiteX96" fmla="*/ 1452980 w 4603109"/>
                <a:gd name="connsiteY96" fmla="*/ 0 h 924402"/>
                <a:gd name="connsiteX97" fmla="*/ 1456455 w 4603109"/>
                <a:gd name="connsiteY97" fmla="*/ 0 h 924402"/>
                <a:gd name="connsiteX98" fmla="*/ 1459664 w 4603109"/>
                <a:gd name="connsiteY98" fmla="*/ 0 h 924402"/>
                <a:gd name="connsiteX99" fmla="*/ 1460117 w 4603109"/>
                <a:gd name="connsiteY99" fmla="*/ 0 h 924402"/>
                <a:gd name="connsiteX100" fmla="*/ 1460483 w 4603109"/>
                <a:gd name="connsiteY100" fmla="*/ 0 h 924402"/>
                <a:gd name="connsiteX101" fmla="*/ 1460904 w 4603109"/>
                <a:gd name="connsiteY101" fmla="*/ 0 h 924402"/>
                <a:gd name="connsiteX102" fmla="*/ 1472926 w 4603109"/>
                <a:gd name="connsiteY102" fmla="*/ 0 h 924402"/>
                <a:gd name="connsiteX103" fmla="*/ 1482518 w 4603109"/>
                <a:gd name="connsiteY103" fmla="*/ 0 h 924402"/>
                <a:gd name="connsiteX104" fmla="*/ 1489729 w 4603109"/>
                <a:gd name="connsiteY104" fmla="*/ 0 h 924402"/>
                <a:gd name="connsiteX105" fmla="*/ 1504116 w 4603109"/>
                <a:gd name="connsiteY105" fmla="*/ 0 h 924402"/>
                <a:gd name="connsiteX106" fmla="*/ 1511514 w 4603109"/>
                <a:gd name="connsiteY106" fmla="*/ 0 h 924402"/>
                <a:gd name="connsiteX107" fmla="*/ 1524740 w 4603109"/>
                <a:gd name="connsiteY107" fmla="*/ 0 h 924402"/>
                <a:gd name="connsiteX108" fmla="*/ 1528282 w 4603109"/>
                <a:gd name="connsiteY108" fmla="*/ 0 h 924402"/>
                <a:gd name="connsiteX109" fmla="*/ 1531757 w 4603109"/>
                <a:gd name="connsiteY109" fmla="*/ 0 h 924402"/>
                <a:gd name="connsiteX110" fmla="*/ 1534181 w 4603109"/>
                <a:gd name="connsiteY110" fmla="*/ 0 h 924402"/>
                <a:gd name="connsiteX111" fmla="*/ 1542211 w 4603109"/>
                <a:gd name="connsiteY111" fmla="*/ 0 h 924402"/>
                <a:gd name="connsiteX112" fmla="*/ 1554159 w 4603109"/>
                <a:gd name="connsiteY112" fmla="*/ 0 h 924402"/>
                <a:gd name="connsiteX113" fmla="*/ 1557318 w 4603109"/>
                <a:gd name="connsiteY113" fmla="*/ 0 h 924402"/>
                <a:gd name="connsiteX114" fmla="*/ 1557975 w 4603109"/>
                <a:gd name="connsiteY114" fmla="*/ 0 h 924402"/>
                <a:gd name="connsiteX115" fmla="*/ 1558346 w 4603109"/>
                <a:gd name="connsiteY115" fmla="*/ 0 h 924402"/>
                <a:gd name="connsiteX116" fmla="*/ 1561822 w 4603109"/>
                <a:gd name="connsiteY116" fmla="*/ 0 h 924402"/>
                <a:gd name="connsiteX117" fmla="*/ 1564612 w 4603109"/>
                <a:gd name="connsiteY117" fmla="*/ 0 h 924402"/>
                <a:gd name="connsiteX118" fmla="*/ 1566857 w 4603109"/>
                <a:gd name="connsiteY118" fmla="*/ 0 h 924402"/>
                <a:gd name="connsiteX119" fmla="*/ 1576919 w 4603109"/>
                <a:gd name="connsiteY119" fmla="*/ 0 h 924402"/>
                <a:gd name="connsiteX120" fmla="*/ 1579719 w 4603109"/>
                <a:gd name="connsiteY120" fmla="*/ 0 h 924402"/>
                <a:gd name="connsiteX121" fmla="*/ 1584224 w 4603109"/>
                <a:gd name="connsiteY121" fmla="*/ 0 h 924402"/>
                <a:gd name="connsiteX122" fmla="*/ 1587382 w 4603109"/>
                <a:gd name="connsiteY122" fmla="*/ 0 h 924402"/>
                <a:gd name="connsiteX123" fmla="*/ 1587433 w 4603109"/>
                <a:gd name="connsiteY123" fmla="*/ 0 h 924402"/>
                <a:gd name="connsiteX124" fmla="*/ 1600695 w 4603109"/>
                <a:gd name="connsiteY124" fmla="*/ 0 h 924402"/>
                <a:gd name="connsiteX125" fmla="*/ 1606834 w 4603109"/>
                <a:gd name="connsiteY125" fmla="*/ 0 h 924402"/>
                <a:gd name="connsiteX126" fmla="*/ 1607256 w 4603109"/>
                <a:gd name="connsiteY126" fmla="*/ 0 h 924402"/>
                <a:gd name="connsiteX127" fmla="*/ 1608325 w 4603109"/>
                <a:gd name="connsiteY127" fmla="*/ 0 h 924402"/>
                <a:gd name="connsiteX128" fmla="*/ 1609783 w 4603109"/>
                <a:gd name="connsiteY128" fmla="*/ 0 h 924402"/>
                <a:gd name="connsiteX129" fmla="*/ 1617498 w 4603109"/>
                <a:gd name="connsiteY129" fmla="*/ 0 h 924402"/>
                <a:gd name="connsiteX130" fmla="*/ 1631885 w 4603109"/>
                <a:gd name="connsiteY130" fmla="*/ 0 h 924402"/>
                <a:gd name="connsiteX131" fmla="*/ 1636899 w 4603109"/>
                <a:gd name="connsiteY131" fmla="*/ 0 h 924402"/>
                <a:gd name="connsiteX132" fmla="*/ 1637320 w 4603109"/>
                <a:gd name="connsiteY132" fmla="*/ 0 h 924402"/>
                <a:gd name="connsiteX133" fmla="*/ 1637445 w 4603109"/>
                <a:gd name="connsiteY133" fmla="*/ 0 h 924402"/>
                <a:gd name="connsiteX134" fmla="*/ 1652509 w 4603109"/>
                <a:gd name="connsiteY134" fmla="*/ 0 h 924402"/>
                <a:gd name="connsiteX135" fmla="*/ 1659526 w 4603109"/>
                <a:gd name="connsiteY135" fmla="*/ 0 h 924402"/>
                <a:gd name="connsiteX136" fmla="*/ 1661950 w 4603109"/>
                <a:gd name="connsiteY136" fmla="*/ 0 h 924402"/>
                <a:gd name="connsiteX137" fmla="*/ 1664952 w 4603109"/>
                <a:gd name="connsiteY137" fmla="*/ 0 h 924402"/>
                <a:gd name="connsiteX138" fmla="*/ 1667212 w 4603109"/>
                <a:gd name="connsiteY138" fmla="*/ 0 h 924402"/>
                <a:gd name="connsiteX139" fmla="*/ 1685087 w 4603109"/>
                <a:gd name="connsiteY139" fmla="*/ 0 h 924402"/>
                <a:gd name="connsiteX140" fmla="*/ 1689591 w 4603109"/>
                <a:gd name="connsiteY140" fmla="*/ 0 h 924402"/>
                <a:gd name="connsiteX141" fmla="*/ 1694626 w 4603109"/>
                <a:gd name="connsiteY141" fmla="*/ 0 h 924402"/>
                <a:gd name="connsiteX142" fmla="*/ 1697276 w 4603109"/>
                <a:gd name="connsiteY142" fmla="*/ 0 h 924402"/>
                <a:gd name="connsiteX143" fmla="*/ 1698000 w 4603109"/>
                <a:gd name="connsiteY143" fmla="*/ 0 h 924402"/>
                <a:gd name="connsiteX144" fmla="*/ 1704688 w 4603109"/>
                <a:gd name="connsiteY144" fmla="*/ 0 h 924402"/>
                <a:gd name="connsiteX145" fmla="*/ 1707488 w 4603109"/>
                <a:gd name="connsiteY145" fmla="*/ 0 h 924402"/>
                <a:gd name="connsiteX146" fmla="*/ 1710963 w 4603109"/>
                <a:gd name="connsiteY146" fmla="*/ 0 h 924402"/>
                <a:gd name="connsiteX147" fmla="*/ 1715151 w 4603109"/>
                <a:gd name="connsiteY147" fmla="*/ 0 h 924402"/>
                <a:gd name="connsiteX148" fmla="*/ 1721928 w 4603109"/>
                <a:gd name="connsiteY148" fmla="*/ 0 h 924402"/>
                <a:gd name="connsiteX149" fmla="*/ 1734603 w 4603109"/>
                <a:gd name="connsiteY149" fmla="*/ 0 h 924402"/>
                <a:gd name="connsiteX150" fmla="*/ 1735025 w 4603109"/>
                <a:gd name="connsiteY150" fmla="*/ 0 h 924402"/>
                <a:gd name="connsiteX151" fmla="*/ 1735558 w 4603109"/>
                <a:gd name="connsiteY151" fmla="*/ 0 h 924402"/>
                <a:gd name="connsiteX152" fmla="*/ 1736094 w 4603109"/>
                <a:gd name="connsiteY152" fmla="*/ 0 h 924402"/>
                <a:gd name="connsiteX153" fmla="*/ 1737552 w 4603109"/>
                <a:gd name="connsiteY153" fmla="*/ 0 h 924402"/>
                <a:gd name="connsiteX154" fmla="*/ 1741027 w 4603109"/>
                <a:gd name="connsiteY154" fmla="*/ 0 h 924402"/>
                <a:gd name="connsiteX155" fmla="*/ 1747046 w 4603109"/>
                <a:gd name="connsiteY155" fmla="*/ 0 h 924402"/>
                <a:gd name="connsiteX156" fmla="*/ 1748537 w 4603109"/>
                <a:gd name="connsiteY156" fmla="*/ 0 h 924402"/>
                <a:gd name="connsiteX157" fmla="*/ 1753052 w 4603109"/>
                <a:gd name="connsiteY157" fmla="*/ 0 h 924402"/>
                <a:gd name="connsiteX158" fmla="*/ 1757499 w 4603109"/>
                <a:gd name="connsiteY158" fmla="*/ 0 h 924402"/>
                <a:gd name="connsiteX159" fmla="*/ 1764668 w 4603109"/>
                <a:gd name="connsiteY159" fmla="*/ 0 h 924402"/>
                <a:gd name="connsiteX160" fmla="*/ 1765089 w 4603109"/>
                <a:gd name="connsiteY160" fmla="*/ 0 h 924402"/>
                <a:gd name="connsiteX161" fmla="*/ 1765214 w 4603109"/>
                <a:gd name="connsiteY161" fmla="*/ 0 h 924402"/>
                <a:gd name="connsiteX162" fmla="*/ 1770320 w 4603109"/>
                <a:gd name="connsiteY162" fmla="*/ 0 h 924402"/>
                <a:gd name="connsiteX163" fmla="*/ 1777110 w 4603109"/>
                <a:gd name="connsiteY163" fmla="*/ 0 h 924402"/>
                <a:gd name="connsiteX164" fmla="*/ 1779774 w 4603109"/>
                <a:gd name="connsiteY164" fmla="*/ 0 h 924402"/>
                <a:gd name="connsiteX165" fmla="*/ 1792721 w 4603109"/>
                <a:gd name="connsiteY165" fmla="*/ 0 h 924402"/>
                <a:gd name="connsiteX166" fmla="*/ 1794981 w 4603109"/>
                <a:gd name="connsiteY166" fmla="*/ 0 h 924402"/>
                <a:gd name="connsiteX167" fmla="*/ 1825045 w 4603109"/>
                <a:gd name="connsiteY167" fmla="*/ 0 h 924402"/>
                <a:gd name="connsiteX168" fmla="*/ 1825769 w 4603109"/>
                <a:gd name="connsiteY168" fmla="*/ 0 h 924402"/>
                <a:gd name="connsiteX169" fmla="*/ 1838732 w 4603109"/>
                <a:gd name="connsiteY169" fmla="*/ 0 h 924402"/>
                <a:gd name="connsiteX170" fmla="*/ 1845818 w 4603109"/>
                <a:gd name="connsiteY170" fmla="*/ 0 h 924402"/>
                <a:gd name="connsiteX171" fmla="*/ 1849697 w 4603109"/>
                <a:gd name="connsiteY171" fmla="*/ 0 h 924402"/>
                <a:gd name="connsiteX172" fmla="*/ 1852412 w 4603109"/>
                <a:gd name="connsiteY172" fmla="*/ 0 h 924402"/>
                <a:gd name="connsiteX173" fmla="*/ 1853903 w 4603109"/>
                <a:gd name="connsiteY173" fmla="*/ 0 h 924402"/>
                <a:gd name="connsiteX174" fmla="*/ 1863327 w 4603109"/>
                <a:gd name="connsiteY174" fmla="*/ 0 h 924402"/>
                <a:gd name="connsiteX175" fmla="*/ 1868796 w 4603109"/>
                <a:gd name="connsiteY175" fmla="*/ 0 h 924402"/>
                <a:gd name="connsiteX176" fmla="*/ 1874815 w 4603109"/>
                <a:gd name="connsiteY176" fmla="*/ 0 h 924402"/>
                <a:gd name="connsiteX177" fmla="*/ 1876306 w 4603109"/>
                <a:gd name="connsiteY177" fmla="*/ 0 h 924402"/>
                <a:gd name="connsiteX178" fmla="*/ 1880821 w 4603109"/>
                <a:gd name="connsiteY178" fmla="*/ 0 h 924402"/>
                <a:gd name="connsiteX179" fmla="*/ 1882477 w 4603109"/>
                <a:gd name="connsiteY179" fmla="*/ 0 h 924402"/>
                <a:gd name="connsiteX180" fmla="*/ 1883936 w 4603109"/>
                <a:gd name="connsiteY180" fmla="*/ 0 h 924402"/>
                <a:gd name="connsiteX181" fmla="*/ 1885268 w 4603109"/>
                <a:gd name="connsiteY181" fmla="*/ 0 h 924402"/>
                <a:gd name="connsiteX182" fmla="*/ 1896427 w 4603109"/>
                <a:gd name="connsiteY182" fmla="*/ 0 h 924402"/>
                <a:gd name="connsiteX183" fmla="*/ 1898089 w 4603109"/>
                <a:gd name="connsiteY183" fmla="*/ 0 h 924402"/>
                <a:gd name="connsiteX184" fmla="*/ 1904879 w 4603109"/>
                <a:gd name="connsiteY184" fmla="*/ 0 h 924402"/>
                <a:gd name="connsiteX185" fmla="*/ 1907543 w 4603109"/>
                <a:gd name="connsiteY185" fmla="*/ 0 h 924402"/>
                <a:gd name="connsiteX186" fmla="*/ 1911018 w 4603109"/>
                <a:gd name="connsiteY186" fmla="*/ 0 h 924402"/>
                <a:gd name="connsiteX187" fmla="*/ 1919986 w 4603109"/>
                <a:gd name="connsiteY187" fmla="*/ 0 h 924402"/>
                <a:gd name="connsiteX188" fmla="*/ 1927124 w 4603109"/>
                <a:gd name="connsiteY188" fmla="*/ 0 h 924402"/>
                <a:gd name="connsiteX189" fmla="*/ 1927489 w 4603109"/>
                <a:gd name="connsiteY189" fmla="*/ 0 h 924402"/>
                <a:gd name="connsiteX190" fmla="*/ 1927911 w 4603109"/>
                <a:gd name="connsiteY190" fmla="*/ 0 h 924402"/>
                <a:gd name="connsiteX191" fmla="*/ 1929402 w 4603109"/>
                <a:gd name="connsiteY191" fmla="*/ 0 h 924402"/>
                <a:gd name="connsiteX192" fmla="*/ 1946726 w 4603109"/>
                <a:gd name="connsiteY192" fmla="*/ 0 h 924402"/>
                <a:gd name="connsiteX193" fmla="*/ 1949525 w 4603109"/>
                <a:gd name="connsiteY193" fmla="*/ 0 h 924402"/>
                <a:gd name="connsiteX194" fmla="*/ 1957554 w 4603109"/>
                <a:gd name="connsiteY194" fmla="*/ 0 h 924402"/>
                <a:gd name="connsiteX195" fmla="*/ 1957975 w 4603109"/>
                <a:gd name="connsiteY195" fmla="*/ 0 h 924402"/>
                <a:gd name="connsiteX196" fmla="*/ 1973587 w 4603109"/>
                <a:gd name="connsiteY196" fmla="*/ 0 h 924402"/>
                <a:gd name="connsiteX197" fmla="*/ 1978520 w 4603109"/>
                <a:gd name="connsiteY197" fmla="*/ 0 h 924402"/>
                <a:gd name="connsiteX198" fmla="*/ 1980012 w 4603109"/>
                <a:gd name="connsiteY198" fmla="*/ 0 h 924402"/>
                <a:gd name="connsiteX199" fmla="*/ 1980181 w 4603109"/>
                <a:gd name="connsiteY199" fmla="*/ 0 h 924402"/>
                <a:gd name="connsiteX200" fmla="*/ 1981672 w 4603109"/>
                <a:gd name="connsiteY200" fmla="*/ 0 h 924402"/>
                <a:gd name="connsiteX201" fmla="*/ 2008585 w 4603109"/>
                <a:gd name="connsiteY201" fmla="*/ 0 h 924402"/>
                <a:gd name="connsiteX202" fmla="*/ 2009218 w 4603109"/>
                <a:gd name="connsiteY202" fmla="*/ 0 h 924402"/>
                <a:gd name="connsiteX203" fmla="*/ 2010246 w 4603109"/>
                <a:gd name="connsiteY203" fmla="*/ 0 h 924402"/>
                <a:gd name="connsiteX204" fmla="*/ 2010709 w 4603109"/>
                <a:gd name="connsiteY204" fmla="*/ 0 h 924402"/>
                <a:gd name="connsiteX205" fmla="*/ 2011705 w 4603109"/>
                <a:gd name="connsiteY205" fmla="*/ 0 h 924402"/>
                <a:gd name="connsiteX206" fmla="*/ 2024147 w 4603109"/>
                <a:gd name="connsiteY206" fmla="*/ 0 h 924402"/>
                <a:gd name="connsiteX207" fmla="*/ 2024196 w 4603109"/>
                <a:gd name="connsiteY207" fmla="*/ 0 h 924402"/>
                <a:gd name="connsiteX208" fmla="*/ 2024981 w 4603109"/>
                <a:gd name="connsiteY208" fmla="*/ 0 h 924402"/>
                <a:gd name="connsiteX209" fmla="*/ 2025353 w 4603109"/>
                <a:gd name="connsiteY209" fmla="*/ 0 h 924402"/>
                <a:gd name="connsiteX210" fmla="*/ 2026473 w 4603109"/>
                <a:gd name="connsiteY210" fmla="*/ 0 h 924402"/>
                <a:gd name="connsiteX211" fmla="*/ 2031619 w 4603109"/>
                <a:gd name="connsiteY211" fmla="*/ 0 h 924402"/>
                <a:gd name="connsiteX212" fmla="*/ 2033110 w 4603109"/>
                <a:gd name="connsiteY212" fmla="*/ 0 h 924402"/>
                <a:gd name="connsiteX213" fmla="*/ 2038787 w 4603109"/>
                <a:gd name="connsiteY213" fmla="*/ 0 h 924402"/>
                <a:gd name="connsiteX214" fmla="*/ 2039282 w 4603109"/>
                <a:gd name="connsiteY214" fmla="*/ 0 h 924402"/>
                <a:gd name="connsiteX215" fmla="*/ 2047755 w 4603109"/>
                <a:gd name="connsiteY215" fmla="*/ 0 h 924402"/>
                <a:gd name="connsiteX216" fmla="*/ 2051230 w 4603109"/>
                <a:gd name="connsiteY216" fmla="*/ 0 h 924402"/>
                <a:gd name="connsiteX217" fmla="*/ 2054893 w 4603109"/>
                <a:gd name="connsiteY217" fmla="*/ 0 h 924402"/>
                <a:gd name="connsiteX218" fmla="*/ 2055046 w 4603109"/>
                <a:gd name="connsiteY218" fmla="*/ 0 h 924402"/>
                <a:gd name="connsiteX219" fmla="*/ 2055258 w 4603109"/>
                <a:gd name="connsiteY219" fmla="*/ 0 h 924402"/>
                <a:gd name="connsiteX220" fmla="*/ 2055680 w 4603109"/>
                <a:gd name="connsiteY220" fmla="*/ 0 h 924402"/>
                <a:gd name="connsiteX221" fmla="*/ 2057171 w 4603109"/>
                <a:gd name="connsiteY221" fmla="*/ 0 h 924402"/>
                <a:gd name="connsiteX222" fmla="*/ 2061683 w 4603109"/>
                <a:gd name="connsiteY222" fmla="*/ 0 h 924402"/>
                <a:gd name="connsiteX223" fmla="*/ 2067702 w 4603109"/>
                <a:gd name="connsiteY223" fmla="*/ 0 h 924402"/>
                <a:gd name="connsiteX224" fmla="*/ 2074495 w 4603109"/>
                <a:gd name="connsiteY224" fmla="*/ 0 h 924402"/>
                <a:gd name="connsiteX225" fmla="*/ 2077294 w 4603109"/>
                <a:gd name="connsiteY225" fmla="*/ 0 h 924402"/>
                <a:gd name="connsiteX226" fmla="*/ 2084504 w 4603109"/>
                <a:gd name="connsiteY226" fmla="*/ 0 h 924402"/>
                <a:gd name="connsiteX227" fmla="*/ 2085323 w 4603109"/>
                <a:gd name="connsiteY227" fmla="*/ 0 h 924402"/>
                <a:gd name="connsiteX228" fmla="*/ 2085744 w 4603109"/>
                <a:gd name="connsiteY228" fmla="*/ 0 h 924402"/>
                <a:gd name="connsiteX229" fmla="*/ 2097766 w 4603109"/>
                <a:gd name="connsiteY229" fmla="*/ 0 h 924402"/>
                <a:gd name="connsiteX230" fmla="*/ 2106289 w 4603109"/>
                <a:gd name="connsiteY230" fmla="*/ 0 h 924402"/>
                <a:gd name="connsiteX231" fmla="*/ 2107781 w 4603109"/>
                <a:gd name="connsiteY231" fmla="*/ 0 h 924402"/>
                <a:gd name="connsiteX232" fmla="*/ 2128956 w 4603109"/>
                <a:gd name="connsiteY232" fmla="*/ 0 h 924402"/>
                <a:gd name="connsiteX233" fmla="*/ 2129514 w 4603109"/>
                <a:gd name="connsiteY233" fmla="*/ 0 h 924402"/>
                <a:gd name="connsiteX234" fmla="*/ 2136354 w 4603109"/>
                <a:gd name="connsiteY234" fmla="*/ 0 h 924402"/>
                <a:gd name="connsiteX235" fmla="*/ 2136987 w 4603109"/>
                <a:gd name="connsiteY235" fmla="*/ 0 h 924402"/>
                <a:gd name="connsiteX236" fmla="*/ 2138478 w 4603109"/>
                <a:gd name="connsiteY236" fmla="*/ 0 h 924402"/>
                <a:gd name="connsiteX237" fmla="*/ 2151916 w 4603109"/>
                <a:gd name="connsiteY237" fmla="*/ 0 h 924402"/>
                <a:gd name="connsiteX238" fmla="*/ 2152750 w 4603109"/>
                <a:gd name="connsiteY238" fmla="*/ 0 h 924402"/>
                <a:gd name="connsiteX239" fmla="*/ 2153122 w 4603109"/>
                <a:gd name="connsiteY239" fmla="*/ 0 h 924402"/>
                <a:gd name="connsiteX240" fmla="*/ 2154242 w 4603109"/>
                <a:gd name="connsiteY240" fmla="*/ 0 h 924402"/>
                <a:gd name="connsiteX241" fmla="*/ 2156597 w 4603109"/>
                <a:gd name="connsiteY241" fmla="*/ 0 h 924402"/>
                <a:gd name="connsiteX242" fmla="*/ 2159388 w 4603109"/>
                <a:gd name="connsiteY242" fmla="*/ 0 h 924402"/>
                <a:gd name="connsiteX243" fmla="*/ 2160879 w 4603109"/>
                <a:gd name="connsiteY243" fmla="*/ 0 h 924402"/>
                <a:gd name="connsiteX244" fmla="*/ 2161633 w 4603109"/>
                <a:gd name="connsiteY244" fmla="*/ 0 h 924402"/>
                <a:gd name="connsiteX245" fmla="*/ 2167051 w 4603109"/>
                <a:gd name="connsiteY245" fmla="*/ 0 h 924402"/>
                <a:gd name="connsiteX246" fmla="*/ 2178999 w 4603109"/>
                <a:gd name="connsiteY246" fmla="*/ 0 h 924402"/>
                <a:gd name="connsiteX247" fmla="*/ 2182158 w 4603109"/>
                <a:gd name="connsiteY247" fmla="*/ 0 h 924402"/>
                <a:gd name="connsiteX248" fmla="*/ 2182815 w 4603109"/>
                <a:gd name="connsiteY248" fmla="*/ 0 h 924402"/>
                <a:gd name="connsiteX249" fmla="*/ 2188666 w 4603109"/>
                <a:gd name="connsiteY249" fmla="*/ 0 h 924402"/>
                <a:gd name="connsiteX250" fmla="*/ 2189452 w 4603109"/>
                <a:gd name="connsiteY250" fmla="*/ 0 h 924402"/>
                <a:gd name="connsiteX251" fmla="*/ 2191697 w 4603109"/>
                <a:gd name="connsiteY251" fmla="*/ 0 h 924402"/>
                <a:gd name="connsiteX252" fmla="*/ 2195471 w 4603109"/>
                <a:gd name="connsiteY252" fmla="*/ 0 h 924402"/>
                <a:gd name="connsiteX253" fmla="*/ 2201759 w 4603109"/>
                <a:gd name="connsiteY253" fmla="*/ 0 h 924402"/>
                <a:gd name="connsiteX254" fmla="*/ 2203100 w 4603109"/>
                <a:gd name="connsiteY254" fmla="*/ 0 h 924402"/>
                <a:gd name="connsiteX255" fmla="*/ 2204559 w 4603109"/>
                <a:gd name="connsiteY255" fmla="*/ 0 h 924402"/>
                <a:gd name="connsiteX256" fmla="*/ 2204591 w 4603109"/>
                <a:gd name="connsiteY256" fmla="*/ 0 h 924402"/>
                <a:gd name="connsiteX257" fmla="*/ 2212273 w 4603109"/>
                <a:gd name="connsiteY257" fmla="*/ 0 h 924402"/>
                <a:gd name="connsiteX258" fmla="*/ 2225535 w 4603109"/>
                <a:gd name="connsiteY258" fmla="*/ 0 h 924402"/>
                <a:gd name="connsiteX259" fmla="*/ 2231674 w 4603109"/>
                <a:gd name="connsiteY259" fmla="*/ 0 h 924402"/>
                <a:gd name="connsiteX260" fmla="*/ 2232096 w 4603109"/>
                <a:gd name="connsiteY260" fmla="*/ 0 h 924402"/>
                <a:gd name="connsiteX261" fmla="*/ 2232220 w 4603109"/>
                <a:gd name="connsiteY261" fmla="*/ 0 h 924402"/>
                <a:gd name="connsiteX262" fmla="*/ 2233118 w 4603109"/>
                <a:gd name="connsiteY262" fmla="*/ 0 h 924402"/>
                <a:gd name="connsiteX263" fmla="*/ 2233165 w 4603109"/>
                <a:gd name="connsiteY263" fmla="*/ 0 h 924402"/>
                <a:gd name="connsiteX264" fmla="*/ 2256725 w 4603109"/>
                <a:gd name="connsiteY264" fmla="*/ 0 h 924402"/>
                <a:gd name="connsiteX265" fmla="*/ 2257283 w 4603109"/>
                <a:gd name="connsiteY265" fmla="*/ 0 h 924402"/>
                <a:gd name="connsiteX266" fmla="*/ 2262285 w 4603109"/>
                <a:gd name="connsiteY266" fmla="*/ 0 h 924402"/>
                <a:gd name="connsiteX267" fmla="*/ 2284366 w 4603109"/>
                <a:gd name="connsiteY267" fmla="*/ 0 h 924402"/>
                <a:gd name="connsiteX268" fmla="*/ 2289402 w 4603109"/>
                <a:gd name="connsiteY268" fmla="*/ 0 h 924402"/>
                <a:gd name="connsiteX269" fmla="*/ 2292052 w 4603109"/>
                <a:gd name="connsiteY269" fmla="*/ 0 h 924402"/>
                <a:gd name="connsiteX270" fmla="*/ 2299271 w 4603109"/>
                <a:gd name="connsiteY270" fmla="*/ 0 h 924402"/>
                <a:gd name="connsiteX271" fmla="*/ 2308721 w 4603109"/>
                <a:gd name="connsiteY271" fmla="*/ 0 h 924402"/>
                <a:gd name="connsiteX272" fmla="*/ 2309927 w 4603109"/>
                <a:gd name="connsiteY272" fmla="*/ 0 h 924402"/>
                <a:gd name="connsiteX273" fmla="*/ 2316435 w 4603109"/>
                <a:gd name="connsiteY273" fmla="*/ 0 h 924402"/>
                <a:gd name="connsiteX274" fmla="*/ 2316703 w 4603109"/>
                <a:gd name="connsiteY274" fmla="*/ 0 h 924402"/>
                <a:gd name="connsiteX275" fmla="*/ 2319466 w 4603109"/>
                <a:gd name="connsiteY275" fmla="*/ 0 h 924402"/>
                <a:gd name="connsiteX276" fmla="*/ 2322840 w 4603109"/>
                <a:gd name="connsiteY276" fmla="*/ 0 h 924402"/>
                <a:gd name="connsiteX277" fmla="*/ 2329528 w 4603109"/>
                <a:gd name="connsiteY277" fmla="*/ 0 h 924402"/>
                <a:gd name="connsiteX278" fmla="*/ 2330869 w 4603109"/>
                <a:gd name="connsiteY278" fmla="*/ 0 h 924402"/>
                <a:gd name="connsiteX279" fmla="*/ 2332328 w 4603109"/>
                <a:gd name="connsiteY279" fmla="*/ 0 h 924402"/>
                <a:gd name="connsiteX280" fmla="*/ 2332360 w 4603109"/>
                <a:gd name="connsiteY280" fmla="*/ 0 h 924402"/>
                <a:gd name="connsiteX281" fmla="*/ 2335803 w 4603109"/>
                <a:gd name="connsiteY281" fmla="*/ 0 h 924402"/>
                <a:gd name="connsiteX282" fmla="*/ 2343312 w 4603109"/>
                <a:gd name="connsiteY282" fmla="*/ 0 h 924402"/>
                <a:gd name="connsiteX283" fmla="*/ 2344804 w 4603109"/>
                <a:gd name="connsiteY283" fmla="*/ 0 h 924402"/>
                <a:gd name="connsiteX284" fmla="*/ 2346768 w 4603109"/>
                <a:gd name="connsiteY284" fmla="*/ 0 h 924402"/>
                <a:gd name="connsiteX285" fmla="*/ 2347827 w 4603109"/>
                <a:gd name="connsiteY285" fmla="*/ 0 h 924402"/>
                <a:gd name="connsiteX286" fmla="*/ 2352274 w 4603109"/>
                <a:gd name="connsiteY286" fmla="*/ 0 h 924402"/>
                <a:gd name="connsiteX287" fmla="*/ 2359443 w 4603109"/>
                <a:gd name="connsiteY287" fmla="*/ 0 h 924402"/>
                <a:gd name="connsiteX288" fmla="*/ 2359865 w 4603109"/>
                <a:gd name="connsiteY288" fmla="*/ 0 h 924402"/>
                <a:gd name="connsiteX289" fmla="*/ 2359989 w 4603109"/>
                <a:gd name="connsiteY289" fmla="*/ 0 h 924402"/>
                <a:gd name="connsiteX290" fmla="*/ 2360887 w 4603109"/>
                <a:gd name="connsiteY290" fmla="*/ 0 h 924402"/>
                <a:gd name="connsiteX291" fmla="*/ 2360934 w 4603109"/>
                <a:gd name="connsiteY291" fmla="*/ 0 h 924402"/>
                <a:gd name="connsiteX292" fmla="*/ 2371886 w 4603109"/>
                <a:gd name="connsiteY292" fmla="*/ 0 h 924402"/>
                <a:gd name="connsiteX293" fmla="*/ 2373377 w 4603109"/>
                <a:gd name="connsiteY293" fmla="*/ 0 h 924402"/>
                <a:gd name="connsiteX294" fmla="*/ 2377892 w 4603109"/>
                <a:gd name="connsiteY294" fmla="*/ 0 h 924402"/>
                <a:gd name="connsiteX295" fmla="*/ 2382339 w 4603109"/>
                <a:gd name="connsiteY295" fmla="*/ 0 h 924402"/>
                <a:gd name="connsiteX296" fmla="*/ 2390054 w 4603109"/>
                <a:gd name="connsiteY296" fmla="*/ 0 h 924402"/>
                <a:gd name="connsiteX297" fmla="*/ 2419821 w 4603109"/>
                <a:gd name="connsiteY297" fmla="*/ 0 h 924402"/>
                <a:gd name="connsiteX298" fmla="*/ 2427040 w 4603109"/>
                <a:gd name="connsiteY298" fmla="*/ 0 h 924402"/>
                <a:gd name="connsiteX299" fmla="*/ 2436490 w 4603109"/>
                <a:gd name="connsiteY299" fmla="*/ 0 h 924402"/>
                <a:gd name="connsiteX300" fmla="*/ 2444472 w 4603109"/>
                <a:gd name="connsiteY300" fmla="*/ 0 h 924402"/>
                <a:gd name="connsiteX301" fmla="*/ 2448678 w 4603109"/>
                <a:gd name="connsiteY301" fmla="*/ 0 h 924402"/>
                <a:gd name="connsiteX302" fmla="*/ 2450171 w 4603109"/>
                <a:gd name="connsiteY302" fmla="*/ 0 h 924402"/>
                <a:gd name="connsiteX303" fmla="*/ 2450609 w 4603109"/>
                <a:gd name="connsiteY303" fmla="*/ 0 h 924402"/>
                <a:gd name="connsiteX304" fmla="*/ 2463572 w 4603109"/>
                <a:gd name="connsiteY304" fmla="*/ 0 h 924402"/>
                <a:gd name="connsiteX305" fmla="*/ 2471081 w 4603109"/>
                <a:gd name="connsiteY305" fmla="*/ 0 h 924402"/>
                <a:gd name="connsiteX306" fmla="*/ 2472573 w 4603109"/>
                <a:gd name="connsiteY306" fmla="*/ 0 h 924402"/>
                <a:gd name="connsiteX307" fmla="*/ 2474537 w 4603109"/>
                <a:gd name="connsiteY307" fmla="*/ 0 h 924402"/>
                <a:gd name="connsiteX308" fmla="*/ 2475596 w 4603109"/>
                <a:gd name="connsiteY308" fmla="*/ 0 h 924402"/>
                <a:gd name="connsiteX309" fmla="*/ 2477252 w 4603109"/>
                <a:gd name="connsiteY309" fmla="*/ 0 h 924402"/>
                <a:gd name="connsiteX310" fmla="*/ 2478712 w 4603109"/>
                <a:gd name="connsiteY310" fmla="*/ 0 h 924402"/>
                <a:gd name="connsiteX311" fmla="*/ 2478743 w 4603109"/>
                <a:gd name="connsiteY311" fmla="*/ 0 h 924402"/>
                <a:gd name="connsiteX312" fmla="*/ 2480043 w 4603109"/>
                <a:gd name="connsiteY312" fmla="*/ 0 h 924402"/>
                <a:gd name="connsiteX313" fmla="*/ 2499655 w 4603109"/>
                <a:gd name="connsiteY313" fmla="*/ 0 h 924402"/>
                <a:gd name="connsiteX314" fmla="*/ 2501146 w 4603109"/>
                <a:gd name="connsiteY314" fmla="*/ 0 h 924402"/>
                <a:gd name="connsiteX315" fmla="*/ 2505661 w 4603109"/>
                <a:gd name="connsiteY315" fmla="*/ 0 h 924402"/>
                <a:gd name="connsiteX316" fmla="*/ 2508776 w 4603109"/>
                <a:gd name="connsiteY316" fmla="*/ 0 h 924402"/>
                <a:gd name="connsiteX317" fmla="*/ 2510108 w 4603109"/>
                <a:gd name="connsiteY317" fmla="*/ 0 h 924402"/>
                <a:gd name="connsiteX318" fmla="*/ 2524178 w 4603109"/>
                <a:gd name="connsiteY318" fmla="*/ 0 h 924402"/>
                <a:gd name="connsiteX319" fmla="*/ 2525248 w 4603109"/>
                <a:gd name="connsiteY319" fmla="*/ 0 h 924402"/>
                <a:gd name="connsiteX320" fmla="*/ 2525669 w 4603109"/>
                <a:gd name="connsiteY320" fmla="*/ 0 h 924402"/>
                <a:gd name="connsiteX321" fmla="*/ 2552329 w 4603109"/>
                <a:gd name="connsiteY321" fmla="*/ 0 h 924402"/>
                <a:gd name="connsiteX322" fmla="*/ 2552751 w 4603109"/>
                <a:gd name="connsiteY322" fmla="*/ 0 h 924402"/>
                <a:gd name="connsiteX323" fmla="*/ 2554242 w 4603109"/>
                <a:gd name="connsiteY323" fmla="*/ 0 h 924402"/>
                <a:gd name="connsiteX324" fmla="*/ 2574787 w 4603109"/>
                <a:gd name="connsiteY324" fmla="*/ 0 h 924402"/>
                <a:gd name="connsiteX325" fmla="*/ 2576279 w 4603109"/>
                <a:gd name="connsiteY325" fmla="*/ 0 h 924402"/>
                <a:gd name="connsiteX326" fmla="*/ 2576447 w 4603109"/>
                <a:gd name="connsiteY326" fmla="*/ 0 h 924402"/>
                <a:gd name="connsiteX327" fmla="*/ 2577940 w 4603109"/>
                <a:gd name="connsiteY327" fmla="*/ 0 h 924402"/>
                <a:gd name="connsiteX328" fmla="*/ 2603360 w 4603109"/>
                <a:gd name="connsiteY328" fmla="*/ 0 h 924402"/>
                <a:gd name="connsiteX329" fmla="*/ 2604852 w 4603109"/>
                <a:gd name="connsiteY329" fmla="*/ 0 h 924402"/>
                <a:gd name="connsiteX330" fmla="*/ 2605021 w 4603109"/>
                <a:gd name="connsiteY330" fmla="*/ 0 h 924402"/>
                <a:gd name="connsiteX331" fmla="*/ 2605484 w 4603109"/>
                <a:gd name="connsiteY331" fmla="*/ 0 h 924402"/>
                <a:gd name="connsiteX332" fmla="*/ 2606481 w 4603109"/>
                <a:gd name="connsiteY332" fmla="*/ 0 h 924402"/>
                <a:gd name="connsiteX333" fmla="*/ 2606512 w 4603109"/>
                <a:gd name="connsiteY333" fmla="*/ 0 h 924402"/>
                <a:gd name="connsiteX334" fmla="*/ 2606976 w 4603109"/>
                <a:gd name="connsiteY334" fmla="*/ 0 h 924402"/>
                <a:gd name="connsiteX335" fmla="*/ 2618923 w 4603109"/>
                <a:gd name="connsiteY335" fmla="*/ 0 h 924402"/>
                <a:gd name="connsiteX336" fmla="*/ 2621248 w 4603109"/>
                <a:gd name="connsiteY336" fmla="*/ 0 h 924402"/>
                <a:gd name="connsiteX337" fmla="*/ 2622740 w 4603109"/>
                <a:gd name="connsiteY337" fmla="*/ 0 h 924402"/>
                <a:gd name="connsiteX338" fmla="*/ 2627885 w 4603109"/>
                <a:gd name="connsiteY338" fmla="*/ 0 h 924402"/>
                <a:gd name="connsiteX339" fmla="*/ 2629377 w 4603109"/>
                <a:gd name="connsiteY339" fmla="*/ 0 h 924402"/>
                <a:gd name="connsiteX340" fmla="*/ 2634058 w 4603109"/>
                <a:gd name="connsiteY340" fmla="*/ 0 h 924402"/>
                <a:gd name="connsiteX341" fmla="*/ 2635549 w 4603109"/>
                <a:gd name="connsiteY341" fmla="*/ 0 h 924402"/>
                <a:gd name="connsiteX342" fmla="*/ 2636545 w 4603109"/>
                <a:gd name="connsiteY342" fmla="*/ 0 h 924402"/>
                <a:gd name="connsiteX343" fmla="*/ 2648987 w 4603109"/>
                <a:gd name="connsiteY343" fmla="*/ 0 h 924402"/>
                <a:gd name="connsiteX344" fmla="*/ 2649821 w 4603109"/>
                <a:gd name="connsiteY344" fmla="*/ 0 h 924402"/>
                <a:gd name="connsiteX345" fmla="*/ 2651313 w 4603109"/>
                <a:gd name="connsiteY345" fmla="*/ 0 h 924402"/>
                <a:gd name="connsiteX346" fmla="*/ 2651947 w 4603109"/>
                <a:gd name="connsiteY346" fmla="*/ 0 h 924402"/>
                <a:gd name="connsiteX347" fmla="*/ 2653017 w 4603109"/>
                <a:gd name="connsiteY347" fmla="*/ 0 h 924402"/>
                <a:gd name="connsiteX348" fmla="*/ 2653438 w 4603109"/>
                <a:gd name="connsiteY348" fmla="*/ 0 h 924402"/>
                <a:gd name="connsiteX349" fmla="*/ 2656459 w 4603109"/>
                <a:gd name="connsiteY349" fmla="*/ 0 h 924402"/>
                <a:gd name="connsiteX350" fmla="*/ 2657950 w 4603109"/>
                <a:gd name="connsiteY350" fmla="*/ 0 h 924402"/>
                <a:gd name="connsiteX351" fmla="*/ 2665460 w 4603109"/>
                <a:gd name="connsiteY351" fmla="*/ 0 h 924402"/>
                <a:gd name="connsiteX352" fmla="*/ 2680098 w 4603109"/>
                <a:gd name="connsiteY352" fmla="*/ 0 h 924402"/>
                <a:gd name="connsiteX353" fmla="*/ 2680520 w 4603109"/>
                <a:gd name="connsiteY353" fmla="*/ 0 h 924402"/>
                <a:gd name="connsiteX354" fmla="*/ 2682011 w 4603109"/>
                <a:gd name="connsiteY354" fmla="*/ 0 h 924402"/>
                <a:gd name="connsiteX355" fmla="*/ 2692542 w 4603109"/>
                <a:gd name="connsiteY355" fmla="*/ 0 h 924402"/>
                <a:gd name="connsiteX356" fmla="*/ 2702556 w 4603109"/>
                <a:gd name="connsiteY356" fmla="*/ 0 h 924402"/>
                <a:gd name="connsiteX357" fmla="*/ 2704048 w 4603109"/>
                <a:gd name="connsiteY357" fmla="*/ 0 h 924402"/>
                <a:gd name="connsiteX358" fmla="*/ 2724289 w 4603109"/>
                <a:gd name="connsiteY358" fmla="*/ 0 h 924402"/>
                <a:gd name="connsiteX359" fmla="*/ 2731129 w 4603109"/>
                <a:gd name="connsiteY359" fmla="*/ 0 h 924402"/>
                <a:gd name="connsiteX360" fmla="*/ 2732621 w 4603109"/>
                <a:gd name="connsiteY360" fmla="*/ 0 h 924402"/>
                <a:gd name="connsiteX361" fmla="*/ 2733253 w 4603109"/>
                <a:gd name="connsiteY361" fmla="*/ 0 h 924402"/>
                <a:gd name="connsiteX362" fmla="*/ 2734745 w 4603109"/>
                <a:gd name="connsiteY362" fmla="*/ 0 h 924402"/>
                <a:gd name="connsiteX363" fmla="*/ 2746692 w 4603109"/>
                <a:gd name="connsiteY363" fmla="*/ 0 h 924402"/>
                <a:gd name="connsiteX364" fmla="*/ 2749017 w 4603109"/>
                <a:gd name="connsiteY364" fmla="*/ 0 h 924402"/>
                <a:gd name="connsiteX365" fmla="*/ 2750509 w 4603109"/>
                <a:gd name="connsiteY365" fmla="*/ 0 h 924402"/>
                <a:gd name="connsiteX366" fmla="*/ 2754354 w 4603109"/>
                <a:gd name="connsiteY366" fmla="*/ 0 h 924402"/>
                <a:gd name="connsiteX367" fmla="*/ 2755654 w 4603109"/>
                <a:gd name="connsiteY367" fmla="*/ 0 h 924402"/>
                <a:gd name="connsiteX368" fmla="*/ 2757146 w 4603109"/>
                <a:gd name="connsiteY368" fmla="*/ 0 h 924402"/>
                <a:gd name="connsiteX369" fmla="*/ 2761827 w 4603109"/>
                <a:gd name="connsiteY369" fmla="*/ 0 h 924402"/>
                <a:gd name="connsiteX370" fmla="*/ 2763318 w 4603109"/>
                <a:gd name="connsiteY370" fmla="*/ 0 h 924402"/>
                <a:gd name="connsiteX371" fmla="*/ 2776756 w 4603109"/>
                <a:gd name="connsiteY371" fmla="*/ 0 h 924402"/>
                <a:gd name="connsiteX372" fmla="*/ 2777590 w 4603109"/>
                <a:gd name="connsiteY372" fmla="*/ 0 h 924402"/>
                <a:gd name="connsiteX373" fmla="*/ 2779082 w 4603109"/>
                <a:gd name="connsiteY373" fmla="*/ 0 h 924402"/>
                <a:gd name="connsiteX374" fmla="*/ 2783442 w 4603109"/>
                <a:gd name="connsiteY374" fmla="*/ 0 h 924402"/>
                <a:gd name="connsiteX375" fmla="*/ 2784228 w 4603109"/>
                <a:gd name="connsiteY375" fmla="*/ 0 h 924402"/>
                <a:gd name="connsiteX376" fmla="*/ 2785719 w 4603109"/>
                <a:gd name="connsiteY376" fmla="*/ 0 h 924402"/>
                <a:gd name="connsiteX377" fmla="*/ 2786473 w 4603109"/>
                <a:gd name="connsiteY377" fmla="*/ 0 h 924402"/>
                <a:gd name="connsiteX378" fmla="*/ 2793229 w 4603109"/>
                <a:gd name="connsiteY378" fmla="*/ 0 h 924402"/>
                <a:gd name="connsiteX379" fmla="*/ 2799367 w 4603109"/>
                <a:gd name="connsiteY379" fmla="*/ 0 h 924402"/>
                <a:gd name="connsiteX380" fmla="*/ 2813506 w 4603109"/>
                <a:gd name="connsiteY380" fmla="*/ 0 h 924402"/>
                <a:gd name="connsiteX381" fmla="*/ 2820311 w 4603109"/>
                <a:gd name="connsiteY381" fmla="*/ 0 h 924402"/>
                <a:gd name="connsiteX382" fmla="*/ 2827893 w 4603109"/>
                <a:gd name="connsiteY382" fmla="*/ 0 h 924402"/>
                <a:gd name="connsiteX383" fmla="*/ 2827940 w 4603109"/>
                <a:gd name="connsiteY383" fmla="*/ 0 h 924402"/>
                <a:gd name="connsiteX384" fmla="*/ 2829431 w 4603109"/>
                <a:gd name="connsiteY384" fmla="*/ 0 h 924402"/>
                <a:gd name="connsiteX385" fmla="*/ 2829978 w 4603109"/>
                <a:gd name="connsiteY385" fmla="*/ 0 h 924402"/>
                <a:gd name="connsiteX386" fmla="*/ 2852058 w 4603109"/>
                <a:gd name="connsiteY386" fmla="*/ 0 h 924402"/>
                <a:gd name="connsiteX387" fmla="*/ 2857060 w 4603109"/>
                <a:gd name="connsiteY387" fmla="*/ 0 h 924402"/>
                <a:gd name="connsiteX388" fmla="*/ 2857958 w 4603109"/>
                <a:gd name="connsiteY388" fmla="*/ 0 h 924402"/>
                <a:gd name="connsiteX389" fmla="*/ 2871601 w 4603109"/>
                <a:gd name="connsiteY389" fmla="*/ 0 h 924402"/>
                <a:gd name="connsiteX390" fmla="*/ 2882123 w 4603109"/>
                <a:gd name="connsiteY390" fmla="*/ 0 h 924402"/>
                <a:gd name="connsiteX391" fmla="*/ 2894046 w 4603109"/>
                <a:gd name="connsiteY391" fmla="*/ 0 h 924402"/>
                <a:gd name="connsiteX392" fmla="*/ 2903496 w 4603109"/>
                <a:gd name="connsiteY392" fmla="*/ 0 h 924402"/>
                <a:gd name="connsiteX393" fmla="*/ 2911211 w 4603109"/>
                <a:gd name="connsiteY393" fmla="*/ 0 h 924402"/>
                <a:gd name="connsiteX394" fmla="*/ 2914242 w 4603109"/>
                <a:gd name="connsiteY394" fmla="*/ 0 h 924402"/>
                <a:gd name="connsiteX395" fmla="*/ 2914461 w 4603109"/>
                <a:gd name="connsiteY395" fmla="*/ 0 h 924402"/>
                <a:gd name="connsiteX396" fmla="*/ 2924111 w 4603109"/>
                <a:gd name="connsiteY396" fmla="*/ 0 h 924402"/>
                <a:gd name="connsiteX397" fmla="*/ 2927136 w 4603109"/>
                <a:gd name="connsiteY397" fmla="*/ 0 h 924402"/>
                <a:gd name="connsiteX398" fmla="*/ 2933561 w 4603109"/>
                <a:gd name="connsiteY398" fmla="*/ 0 h 924402"/>
                <a:gd name="connsiteX399" fmla="*/ 2939580 w 4603109"/>
                <a:gd name="connsiteY399" fmla="*/ 0 h 924402"/>
                <a:gd name="connsiteX400" fmla="*/ 2941275 w 4603109"/>
                <a:gd name="connsiteY400" fmla="*/ 0 h 924402"/>
                <a:gd name="connsiteX401" fmla="*/ 2941543 w 4603109"/>
                <a:gd name="connsiteY401" fmla="*/ 0 h 924402"/>
                <a:gd name="connsiteX402" fmla="*/ 2945586 w 4603109"/>
                <a:gd name="connsiteY402" fmla="*/ 0 h 924402"/>
                <a:gd name="connsiteX403" fmla="*/ 2950032 w 4603109"/>
                <a:gd name="connsiteY403" fmla="*/ 0 h 924402"/>
                <a:gd name="connsiteX404" fmla="*/ 2955662 w 4603109"/>
                <a:gd name="connsiteY404" fmla="*/ 0 h 924402"/>
                <a:gd name="connsiteX405" fmla="*/ 2955709 w 4603109"/>
                <a:gd name="connsiteY405" fmla="*/ 0 h 924402"/>
                <a:gd name="connsiteX406" fmla="*/ 2957200 w 4603109"/>
                <a:gd name="connsiteY406" fmla="*/ 0 h 924402"/>
                <a:gd name="connsiteX407" fmla="*/ 2957747 w 4603109"/>
                <a:gd name="connsiteY407" fmla="*/ 0 h 924402"/>
                <a:gd name="connsiteX408" fmla="*/ 2968152 w 4603109"/>
                <a:gd name="connsiteY408" fmla="*/ 0 h 924402"/>
                <a:gd name="connsiteX409" fmla="*/ 2969644 w 4603109"/>
                <a:gd name="connsiteY409" fmla="*/ 0 h 924402"/>
                <a:gd name="connsiteX410" fmla="*/ 2972667 w 4603109"/>
                <a:gd name="connsiteY410" fmla="*/ 0 h 924402"/>
                <a:gd name="connsiteX411" fmla="*/ 2977114 w 4603109"/>
                <a:gd name="connsiteY411" fmla="*/ 0 h 924402"/>
                <a:gd name="connsiteX412" fmla="*/ 2984829 w 4603109"/>
                <a:gd name="connsiteY412" fmla="*/ 0 h 924402"/>
                <a:gd name="connsiteX413" fmla="*/ 2985727 w 4603109"/>
                <a:gd name="connsiteY413" fmla="*/ 0 h 924402"/>
                <a:gd name="connsiteX414" fmla="*/ 2999370 w 4603109"/>
                <a:gd name="connsiteY414" fmla="*/ 0 h 924402"/>
                <a:gd name="connsiteX415" fmla="*/ 3021815 w 4603109"/>
                <a:gd name="connsiteY415" fmla="*/ 0 h 924402"/>
                <a:gd name="connsiteX416" fmla="*/ 3031265 w 4603109"/>
                <a:gd name="connsiteY416" fmla="*/ 0 h 924402"/>
                <a:gd name="connsiteX417" fmla="*/ 3042230 w 4603109"/>
                <a:gd name="connsiteY417" fmla="*/ 0 h 924402"/>
                <a:gd name="connsiteX418" fmla="*/ 3044946 w 4603109"/>
                <a:gd name="connsiteY418" fmla="*/ 0 h 924402"/>
                <a:gd name="connsiteX419" fmla="*/ 3051880 w 4603109"/>
                <a:gd name="connsiteY419" fmla="*/ 0 h 924402"/>
                <a:gd name="connsiteX420" fmla="*/ 3061330 w 4603109"/>
                <a:gd name="connsiteY420" fmla="*/ 0 h 924402"/>
                <a:gd name="connsiteX421" fmla="*/ 3067349 w 4603109"/>
                <a:gd name="connsiteY421" fmla="*/ 0 h 924402"/>
                <a:gd name="connsiteX422" fmla="*/ 3069312 w 4603109"/>
                <a:gd name="connsiteY422" fmla="*/ 0 h 924402"/>
                <a:gd name="connsiteX423" fmla="*/ 3073355 w 4603109"/>
                <a:gd name="connsiteY423" fmla="*/ 0 h 924402"/>
                <a:gd name="connsiteX424" fmla="*/ 3073518 w 4603109"/>
                <a:gd name="connsiteY424" fmla="*/ 0 h 924402"/>
                <a:gd name="connsiteX425" fmla="*/ 3075011 w 4603109"/>
                <a:gd name="connsiteY425" fmla="*/ 0 h 924402"/>
                <a:gd name="connsiteX426" fmla="*/ 3077801 w 4603109"/>
                <a:gd name="connsiteY426" fmla="*/ 0 h 924402"/>
                <a:gd name="connsiteX427" fmla="*/ 3095921 w 4603109"/>
                <a:gd name="connsiteY427" fmla="*/ 0 h 924402"/>
                <a:gd name="connsiteX428" fmla="*/ 3097413 w 4603109"/>
                <a:gd name="connsiteY428" fmla="*/ 0 h 924402"/>
                <a:gd name="connsiteX429" fmla="*/ 3100436 w 4603109"/>
                <a:gd name="connsiteY429" fmla="*/ 0 h 924402"/>
                <a:gd name="connsiteX430" fmla="*/ 3103552 w 4603109"/>
                <a:gd name="connsiteY430" fmla="*/ 0 h 924402"/>
                <a:gd name="connsiteX431" fmla="*/ 3104883 w 4603109"/>
                <a:gd name="connsiteY431" fmla="*/ 0 h 924402"/>
                <a:gd name="connsiteX432" fmla="*/ 3120023 w 4603109"/>
                <a:gd name="connsiteY432" fmla="*/ 0 h 924402"/>
                <a:gd name="connsiteX433" fmla="*/ 3120445 w 4603109"/>
                <a:gd name="connsiteY433" fmla="*/ 0 h 924402"/>
                <a:gd name="connsiteX434" fmla="*/ 3149018 w 4603109"/>
                <a:gd name="connsiteY434" fmla="*/ 0 h 924402"/>
                <a:gd name="connsiteX435" fmla="*/ 3150088 w 4603109"/>
                <a:gd name="connsiteY435" fmla="*/ 0 h 924402"/>
                <a:gd name="connsiteX436" fmla="*/ 3150509 w 4603109"/>
                <a:gd name="connsiteY436" fmla="*/ 0 h 924402"/>
                <a:gd name="connsiteX437" fmla="*/ 3171054 w 4603109"/>
                <a:gd name="connsiteY437" fmla="*/ 0 h 924402"/>
                <a:gd name="connsiteX438" fmla="*/ 3172715 w 4603109"/>
                <a:gd name="connsiteY438" fmla="*/ 0 h 924402"/>
                <a:gd name="connsiteX439" fmla="*/ 3199627 w 4603109"/>
                <a:gd name="connsiteY439" fmla="*/ 0 h 924402"/>
                <a:gd name="connsiteX440" fmla="*/ 3201119 w 4603109"/>
                <a:gd name="connsiteY440" fmla="*/ 0 h 924402"/>
                <a:gd name="connsiteX441" fmla="*/ 3201287 w 4603109"/>
                <a:gd name="connsiteY441" fmla="*/ 0 h 924402"/>
                <a:gd name="connsiteX442" fmla="*/ 3201751 w 4603109"/>
                <a:gd name="connsiteY442" fmla="*/ 0 h 924402"/>
                <a:gd name="connsiteX443" fmla="*/ 3202780 w 4603109"/>
                <a:gd name="connsiteY443" fmla="*/ 0 h 924402"/>
                <a:gd name="connsiteX444" fmla="*/ 3217515 w 4603109"/>
                <a:gd name="connsiteY444" fmla="*/ 0 h 924402"/>
                <a:gd name="connsiteX445" fmla="*/ 3224152 w 4603109"/>
                <a:gd name="connsiteY445" fmla="*/ 0 h 924402"/>
                <a:gd name="connsiteX446" fmla="*/ 3230324 w 4603109"/>
                <a:gd name="connsiteY446" fmla="*/ 0 h 924402"/>
                <a:gd name="connsiteX447" fmla="*/ 3231321 w 4603109"/>
                <a:gd name="connsiteY447" fmla="*/ 0 h 924402"/>
                <a:gd name="connsiteX448" fmla="*/ 3231816 w 4603109"/>
                <a:gd name="connsiteY448" fmla="*/ 0 h 924402"/>
                <a:gd name="connsiteX449" fmla="*/ 3243763 w 4603109"/>
                <a:gd name="connsiteY449" fmla="*/ 0 h 924402"/>
                <a:gd name="connsiteX450" fmla="*/ 3246088 w 4603109"/>
                <a:gd name="connsiteY450" fmla="*/ 0 h 924402"/>
                <a:gd name="connsiteX451" fmla="*/ 3247580 w 4603109"/>
                <a:gd name="connsiteY451" fmla="*/ 0 h 924402"/>
                <a:gd name="connsiteX452" fmla="*/ 3247792 w 4603109"/>
                <a:gd name="connsiteY452" fmla="*/ 0 h 924402"/>
                <a:gd name="connsiteX453" fmla="*/ 3248214 w 4603109"/>
                <a:gd name="connsiteY453" fmla="*/ 0 h 924402"/>
                <a:gd name="connsiteX454" fmla="*/ 3252725 w 4603109"/>
                <a:gd name="connsiteY454" fmla="*/ 0 h 924402"/>
                <a:gd name="connsiteX455" fmla="*/ 3254217 w 4603109"/>
                <a:gd name="connsiteY455" fmla="*/ 0 h 924402"/>
                <a:gd name="connsiteX456" fmla="*/ 3260235 w 4603109"/>
                <a:gd name="connsiteY456" fmla="*/ 0 h 924402"/>
                <a:gd name="connsiteX457" fmla="*/ 3276787 w 4603109"/>
                <a:gd name="connsiteY457" fmla="*/ 0 h 924402"/>
                <a:gd name="connsiteX458" fmla="*/ 3277857 w 4603109"/>
                <a:gd name="connsiteY458" fmla="*/ 0 h 924402"/>
                <a:gd name="connsiteX459" fmla="*/ 3278278 w 4603109"/>
                <a:gd name="connsiteY459" fmla="*/ 0 h 924402"/>
                <a:gd name="connsiteX460" fmla="*/ 3290300 w 4603109"/>
                <a:gd name="connsiteY460" fmla="*/ 0 h 924402"/>
                <a:gd name="connsiteX461" fmla="*/ 3298823 w 4603109"/>
                <a:gd name="connsiteY461" fmla="*/ 0 h 924402"/>
                <a:gd name="connsiteX462" fmla="*/ 3327396 w 4603109"/>
                <a:gd name="connsiteY462" fmla="*/ 0 h 924402"/>
                <a:gd name="connsiteX463" fmla="*/ 3328888 w 4603109"/>
                <a:gd name="connsiteY463" fmla="*/ 0 h 924402"/>
                <a:gd name="connsiteX464" fmla="*/ 3329520 w 4603109"/>
                <a:gd name="connsiteY464" fmla="*/ 0 h 924402"/>
                <a:gd name="connsiteX465" fmla="*/ 3345284 w 4603109"/>
                <a:gd name="connsiteY465" fmla="*/ 0 h 924402"/>
                <a:gd name="connsiteX466" fmla="*/ 3349129 w 4603109"/>
                <a:gd name="connsiteY466" fmla="*/ 0 h 924402"/>
                <a:gd name="connsiteX467" fmla="*/ 3351921 w 4603109"/>
                <a:gd name="connsiteY467" fmla="*/ 0 h 924402"/>
                <a:gd name="connsiteX468" fmla="*/ 3358093 w 4603109"/>
                <a:gd name="connsiteY468" fmla="*/ 0 h 924402"/>
                <a:gd name="connsiteX469" fmla="*/ 3359585 w 4603109"/>
                <a:gd name="connsiteY469" fmla="*/ 0 h 924402"/>
                <a:gd name="connsiteX470" fmla="*/ 3371532 w 4603109"/>
                <a:gd name="connsiteY470" fmla="*/ 0 h 924402"/>
                <a:gd name="connsiteX471" fmla="*/ 3373857 w 4603109"/>
                <a:gd name="connsiteY471" fmla="*/ 0 h 924402"/>
                <a:gd name="connsiteX472" fmla="*/ 3375349 w 4603109"/>
                <a:gd name="connsiteY472" fmla="*/ 0 h 924402"/>
                <a:gd name="connsiteX473" fmla="*/ 3380494 w 4603109"/>
                <a:gd name="connsiteY473" fmla="*/ 0 h 924402"/>
                <a:gd name="connsiteX474" fmla="*/ 3381986 w 4603109"/>
                <a:gd name="connsiteY474" fmla="*/ 0 h 924402"/>
                <a:gd name="connsiteX475" fmla="*/ 3388004 w 4603109"/>
                <a:gd name="connsiteY475" fmla="*/ 0 h 924402"/>
                <a:gd name="connsiteX476" fmla="*/ 3408282 w 4603109"/>
                <a:gd name="connsiteY476" fmla="*/ 0 h 924402"/>
                <a:gd name="connsiteX477" fmla="*/ 3418069 w 4603109"/>
                <a:gd name="connsiteY477" fmla="*/ 0 h 924402"/>
                <a:gd name="connsiteX478" fmla="*/ 3424207 w 4603109"/>
                <a:gd name="connsiteY478" fmla="*/ 0 h 924402"/>
                <a:gd name="connsiteX479" fmla="*/ 3424753 w 4603109"/>
                <a:gd name="connsiteY479" fmla="*/ 0 h 924402"/>
                <a:gd name="connsiteX480" fmla="*/ 3452733 w 4603109"/>
                <a:gd name="connsiteY480" fmla="*/ 0 h 924402"/>
                <a:gd name="connsiteX481" fmla="*/ 3454818 w 4603109"/>
                <a:gd name="connsiteY481" fmla="*/ 0 h 924402"/>
                <a:gd name="connsiteX482" fmla="*/ 3476898 w 4603109"/>
                <a:gd name="connsiteY482" fmla="*/ 0 h 924402"/>
                <a:gd name="connsiteX483" fmla="*/ 3496441 w 4603109"/>
                <a:gd name="connsiteY483" fmla="*/ 0 h 924402"/>
                <a:gd name="connsiteX484" fmla="*/ 3509236 w 4603109"/>
                <a:gd name="connsiteY484" fmla="*/ 0 h 924402"/>
                <a:gd name="connsiteX485" fmla="*/ 3518886 w 4603109"/>
                <a:gd name="connsiteY485" fmla="*/ 0 h 924402"/>
                <a:gd name="connsiteX486" fmla="*/ 3528336 w 4603109"/>
                <a:gd name="connsiteY486" fmla="*/ 0 h 924402"/>
                <a:gd name="connsiteX487" fmla="*/ 3536051 w 4603109"/>
                <a:gd name="connsiteY487" fmla="*/ 0 h 924402"/>
                <a:gd name="connsiteX488" fmla="*/ 3539301 w 4603109"/>
                <a:gd name="connsiteY488" fmla="*/ 0 h 924402"/>
                <a:gd name="connsiteX489" fmla="*/ 3540361 w 4603109"/>
                <a:gd name="connsiteY489" fmla="*/ 0 h 924402"/>
                <a:gd name="connsiteX490" fmla="*/ 3544807 w 4603109"/>
                <a:gd name="connsiteY490" fmla="*/ 0 h 924402"/>
                <a:gd name="connsiteX491" fmla="*/ 3551976 w 4603109"/>
                <a:gd name="connsiteY491" fmla="*/ 0 h 924402"/>
                <a:gd name="connsiteX492" fmla="*/ 3552522 w 4603109"/>
                <a:gd name="connsiteY492" fmla="*/ 0 h 924402"/>
                <a:gd name="connsiteX493" fmla="*/ 3564420 w 4603109"/>
                <a:gd name="connsiteY493" fmla="*/ 0 h 924402"/>
                <a:gd name="connsiteX494" fmla="*/ 3570426 w 4603109"/>
                <a:gd name="connsiteY494" fmla="*/ 0 h 924402"/>
                <a:gd name="connsiteX495" fmla="*/ 3574872 w 4603109"/>
                <a:gd name="connsiteY495" fmla="*/ 0 h 924402"/>
                <a:gd name="connsiteX496" fmla="*/ 3580502 w 4603109"/>
                <a:gd name="connsiteY496" fmla="*/ 0 h 924402"/>
                <a:gd name="connsiteX497" fmla="*/ 3582587 w 4603109"/>
                <a:gd name="connsiteY497" fmla="*/ 0 h 924402"/>
                <a:gd name="connsiteX498" fmla="*/ 3624210 w 4603109"/>
                <a:gd name="connsiteY498" fmla="*/ 0 h 924402"/>
                <a:gd name="connsiteX499" fmla="*/ 3637005 w 4603109"/>
                <a:gd name="connsiteY499" fmla="*/ 0 h 924402"/>
                <a:gd name="connsiteX500" fmla="*/ 3646655 w 4603109"/>
                <a:gd name="connsiteY500" fmla="*/ 0 h 924402"/>
                <a:gd name="connsiteX501" fmla="*/ 3656105 w 4603109"/>
                <a:gd name="connsiteY501" fmla="*/ 0 h 924402"/>
                <a:gd name="connsiteX502" fmla="*/ 3667070 w 4603109"/>
                <a:gd name="connsiteY502" fmla="*/ 0 h 924402"/>
                <a:gd name="connsiteX503" fmla="*/ 3668130 w 4603109"/>
                <a:gd name="connsiteY503" fmla="*/ 0 h 924402"/>
                <a:gd name="connsiteX504" fmla="*/ 3669786 w 4603109"/>
                <a:gd name="connsiteY504" fmla="*/ 0 h 924402"/>
                <a:gd name="connsiteX505" fmla="*/ 3672576 w 4603109"/>
                <a:gd name="connsiteY505" fmla="*/ 0 h 924402"/>
                <a:gd name="connsiteX506" fmla="*/ 3692189 w 4603109"/>
                <a:gd name="connsiteY506" fmla="*/ 0 h 924402"/>
                <a:gd name="connsiteX507" fmla="*/ 3698195 w 4603109"/>
                <a:gd name="connsiteY507" fmla="*/ 0 h 924402"/>
                <a:gd name="connsiteX508" fmla="*/ 3702641 w 4603109"/>
                <a:gd name="connsiteY508" fmla="*/ 0 h 924402"/>
                <a:gd name="connsiteX509" fmla="*/ 3744863 w 4603109"/>
                <a:gd name="connsiteY509" fmla="*/ 0 h 924402"/>
                <a:gd name="connsiteX510" fmla="*/ 3745285 w 4603109"/>
                <a:gd name="connsiteY510" fmla="*/ 0 h 924402"/>
                <a:gd name="connsiteX511" fmla="*/ 3795894 w 4603109"/>
                <a:gd name="connsiteY511" fmla="*/ 0 h 924402"/>
                <a:gd name="connsiteX512" fmla="*/ 3797555 w 4603109"/>
                <a:gd name="connsiteY512" fmla="*/ 0 h 924402"/>
                <a:gd name="connsiteX513" fmla="*/ 3826591 w 4603109"/>
                <a:gd name="connsiteY513" fmla="*/ 0 h 924402"/>
                <a:gd name="connsiteX514" fmla="*/ 3842355 w 4603109"/>
                <a:gd name="connsiteY514" fmla="*/ 0 h 924402"/>
                <a:gd name="connsiteX515" fmla="*/ 3848992 w 4603109"/>
                <a:gd name="connsiteY515" fmla="*/ 0 h 924402"/>
                <a:gd name="connsiteX516" fmla="*/ 3872632 w 4603109"/>
                <a:gd name="connsiteY516" fmla="*/ 0 h 924402"/>
                <a:gd name="connsiteX517" fmla="*/ 3873054 w 4603109"/>
                <a:gd name="connsiteY517" fmla="*/ 0 h 924402"/>
                <a:gd name="connsiteX518" fmla="*/ 3885075 w 4603109"/>
                <a:gd name="connsiteY518" fmla="*/ 0 h 924402"/>
                <a:gd name="connsiteX519" fmla="*/ 3923663 w 4603109"/>
                <a:gd name="connsiteY519" fmla="*/ 0 h 924402"/>
                <a:gd name="connsiteX520" fmla="*/ 3954360 w 4603109"/>
                <a:gd name="connsiteY520" fmla="*/ 0 h 924402"/>
                <a:gd name="connsiteX521" fmla="*/ 3970124 w 4603109"/>
                <a:gd name="connsiteY521" fmla="*/ 0 h 924402"/>
                <a:gd name="connsiteX522" fmla="*/ 3976761 w 4603109"/>
                <a:gd name="connsiteY522" fmla="*/ 0 h 924402"/>
                <a:gd name="connsiteX523" fmla="*/ 4012844 w 4603109"/>
                <a:gd name="connsiteY523" fmla="*/ 0 h 924402"/>
                <a:gd name="connsiteX524" fmla="*/ 4049593 w 4603109"/>
                <a:gd name="connsiteY524" fmla="*/ 0 h 924402"/>
                <a:gd name="connsiteX525" fmla="*/ 4169647 w 4603109"/>
                <a:gd name="connsiteY525" fmla="*/ 0 h 924402"/>
                <a:gd name="connsiteX526" fmla="*/ 4177362 w 4603109"/>
                <a:gd name="connsiteY526" fmla="*/ 0 h 924402"/>
                <a:gd name="connsiteX527" fmla="*/ 4297416 w 4603109"/>
                <a:gd name="connsiteY527" fmla="*/ 0 h 924402"/>
                <a:gd name="connsiteX528" fmla="*/ 4379339 w 4603109"/>
                <a:gd name="connsiteY528" fmla="*/ 47054 h 924402"/>
                <a:gd name="connsiteX529" fmla="*/ 4591731 w 4603109"/>
                <a:gd name="connsiteY529" fmla="*/ 415146 h 924402"/>
                <a:gd name="connsiteX530" fmla="*/ 4591731 w 4603109"/>
                <a:gd name="connsiteY530" fmla="*/ 509257 h 924402"/>
                <a:gd name="connsiteX531" fmla="*/ 4379339 w 4603109"/>
                <a:gd name="connsiteY531" fmla="*/ 877348 h 924402"/>
                <a:gd name="connsiteX532" fmla="*/ 4297416 w 4603109"/>
                <a:gd name="connsiteY532" fmla="*/ 924402 h 924402"/>
                <a:gd name="connsiteX533" fmla="*/ 4169647 w 4603109"/>
                <a:gd name="connsiteY533" fmla="*/ 924402 h 924402"/>
                <a:gd name="connsiteX534" fmla="*/ 3976761 w 4603109"/>
                <a:gd name="connsiteY534" fmla="*/ 924402 h 924402"/>
                <a:gd name="connsiteX535" fmla="*/ 3872632 w 4603109"/>
                <a:gd name="connsiteY535" fmla="*/ 924402 h 924402"/>
                <a:gd name="connsiteX536" fmla="*/ 3848992 w 4603109"/>
                <a:gd name="connsiteY536" fmla="*/ 924402 h 924402"/>
                <a:gd name="connsiteX537" fmla="*/ 3744863 w 4603109"/>
                <a:gd name="connsiteY537" fmla="*/ 924402 h 924402"/>
                <a:gd name="connsiteX538" fmla="*/ 3702641 w 4603109"/>
                <a:gd name="connsiteY538" fmla="*/ 924402 h 924402"/>
                <a:gd name="connsiteX539" fmla="*/ 3672576 w 4603109"/>
                <a:gd name="connsiteY539" fmla="*/ 924402 h 924402"/>
                <a:gd name="connsiteX540" fmla="*/ 3656105 w 4603109"/>
                <a:gd name="connsiteY540" fmla="*/ 924402 h 924402"/>
                <a:gd name="connsiteX541" fmla="*/ 3574872 w 4603109"/>
                <a:gd name="connsiteY541" fmla="*/ 924402 h 924402"/>
                <a:gd name="connsiteX542" fmla="*/ 3551976 w 4603109"/>
                <a:gd name="connsiteY542" fmla="*/ 924402 h 924402"/>
                <a:gd name="connsiteX543" fmla="*/ 3544807 w 4603109"/>
                <a:gd name="connsiteY543" fmla="*/ 924402 h 924402"/>
                <a:gd name="connsiteX544" fmla="*/ 3528336 w 4603109"/>
                <a:gd name="connsiteY544" fmla="*/ 924402 h 924402"/>
                <a:gd name="connsiteX545" fmla="*/ 3424207 w 4603109"/>
                <a:gd name="connsiteY545" fmla="*/ 924402 h 924402"/>
                <a:gd name="connsiteX546" fmla="*/ 3381986 w 4603109"/>
                <a:gd name="connsiteY546" fmla="*/ 924402 h 924402"/>
                <a:gd name="connsiteX547" fmla="*/ 3380494 w 4603109"/>
                <a:gd name="connsiteY547" fmla="*/ 924402 h 924402"/>
                <a:gd name="connsiteX548" fmla="*/ 3351921 w 4603109"/>
                <a:gd name="connsiteY548" fmla="*/ 924402 h 924402"/>
                <a:gd name="connsiteX549" fmla="*/ 3277857 w 4603109"/>
                <a:gd name="connsiteY549" fmla="*/ 924402 h 924402"/>
                <a:gd name="connsiteX550" fmla="*/ 3254217 w 4603109"/>
                <a:gd name="connsiteY550" fmla="*/ 924402 h 924402"/>
                <a:gd name="connsiteX551" fmla="*/ 3252725 w 4603109"/>
                <a:gd name="connsiteY551" fmla="*/ 924402 h 924402"/>
                <a:gd name="connsiteX552" fmla="*/ 3247792 w 4603109"/>
                <a:gd name="connsiteY552" fmla="*/ 924402 h 924402"/>
                <a:gd name="connsiteX553" fmla="*/ 3231321 w 4603109"/>
                <a:gd name="connsiteY553" fmla="*/ 924402 h 924402"/>
                <a:gd name="connsiteX554" fmla="*/ 3224152 w 4603109"/>
                <a:gd name="connsiteY554" fmla="*/ 924402 h 924402"/>
                <a:gd name="connsiteX555" fmla="*/ 3150088 w 4603109"/>
                <a:gd name="connsiteY555" fmla="*/ 924402 h 924402"/>
                <a:gd name="connsiteX556" fmla="*/ 3120023 w 4603109"/>
                <a:gd name="connsiteY556" fmla="*/ 924402 h 924402"/>
                <a:gd name="connsiteX557" fmla="*/ 3104883 w 4603109"/>
                <a:gd name="connsiteY557" fmla="*/ 924402 h 924402"/>
                <a:gd name="connsiteX558" fmla="*/ 3103552 w 4603109"/>
                <a:gd name="connsiteY558" fmla="*/ 924402 h 924402"/>
                <a:gd name="connsiteX559" fmla="*/ 3077801 w 4603109"/>
                <a:gd name="connsiteY559" fmla="*/ 924402 h 924402"/>
                <a:gd name="connsiteX560" fmla="*/ 3061330 w 4603109"/>
                <a:gd name="connsiteY560" fmla="*/ 924402 h 924402"/>
                <a:gd name="connsiteX561" fmla="*/ 3031265 w 4603109"/>
                <a:gd name="connsiteY561" fmla="*/ 924402 h 924402"/>
                <a:gd name="connsiteX562" fmla="*/ 2977114 w 4603109"/>
                <a:gd name="connsiteY562" fmla="*/ 924402 h 924402"/>
                <a:gd name="connsiteX563" fmla="*/ 2957200 w 4603109"/>
                <a:gd name="connsiteY563" fmla="*/ 924402 h 924402"/>
                <a:gd name="connsiteX564" fmla="*/ 2955709 w 4603109"/>
                <a:gd name="connsiteY564" fmla="*/ 924402 h 924402"/>
                <a:gd name="connsiteX565" fmla="*/ 2950032 w 4603109"/>
                <a:gd name="connsiteY565" fmla="*/ 924402 h 924402"/>
                <a:gd name="connsiteX566" fmla="*/ 2933561 w 4603109"/>
                <a:gd name="connsiteY566" fmla="*/ 924402 h 924402"/>
                <a:gd name="connsiteX567" fmla="*/ 2927136 w 4603109"/>
                <a:gd name="connsiteY567" fmla="*/ 924402 h 924402"/>
                <a:gd name="connsiteX568" fmla="*/ 2903496 w 4603109"/>
                <a:gd name="connsiteY568" fmla="*/ 924402 h 924402"/>
                <a:gd name="connsiteX569" fmla="*/ 2829431 w 4603109"/>
                <a:gd name="connsiteY569" fmla="*/ 924402 h 924402"/>
                <a:gd name="connsiteX570" fmla="*/ 2827940 w 4603109"/>
                <a:gd name="connsiteY570" fmla="*/ 924402 h 924402"/>
                <a:gd name="connsiteX571" fmla="*/ 2799367 w 4603109"/>
                <a:gd name="connsiteY571" fmla="*/ 924402 h 924402"/>
                <a:gd name="connsiteX572" fmla="*/ 2785719 w 4603109"/>
                <a:gd name="connsiteY572" fmla="*/ 924402 h 924402"/>
                <a:gd name="connsiteX573" fmla="*/ 2784228 w 4603109"/>
                <a:gd name="connsiteY573" fmla="*/ 924402 h 924402"/>
                <a:gd name="connsiteX574" fmla="*/ 2757146 w 4603109"/>
                <a:gd name="connsiteY574" fmla="*/ 924402 h 924402"/>
                <a:gd name="connsiteX575" fmla="*/ 2755654 w 4603109"/>
                <a:gd name="connsiteY575" fmla="*/ 924402 h 924402"/>
                <a:gd name="connsiteX576" fmla="*/ 2680098 w 4603109"/>
                <a:gd name="connsiteY576" fmla="*/ 924402 h 924402"/>
                <a:gd name="connsiteX577" fmla="*/ 2657950 w 4603109"/>
                <a:gd name="connsiteY577" fmla="*/ 924402 h 924402"/>
                <a:gd name="connsiteX578" fmla="*/ 2656459 w 4603109"/>
                <a:gd name="connsiteY578" fmla="*/ 924402 h 924402"/>
                <a:gd name="connsiteX579" fmla="*/ 2653017 w 4603109"/>
                <a:gd name="connsiteY579" fmla="*/ 924402 h 924402"/>
                <a:gd name="connsiteX580" fmla="*/ 2636545 w 4603109"/>
                <a:gd name="connsiteY580" fmla="*/ 924402 h 924402"/>
                <a:gd name="connsiteX581" fmla="*/ 2629377 w 4603109"/>
                <a:gd name="connsiteY581" fmla="*/ 924402 h 924402"/>
                <a:gd name="connsiteX582" fmla="*/ 2627885 w 4603109"/>
                <a:gd name="connsiteY582" fmla="*/ 924402 h 924402"/>
                <a:gd name="connsiteX583" fmla="*/ 2606481 w 4603109"/>
                <a:gd name="connsiteY583" fmla="*/ 924402 h 924402"/>
                <a:gd name="connsiteX584" fmla="*/ 2552329 w 4603109"/>
                <a:gd name="connsiteY584" fmla="*/ 924402 h 924402"/>
                <a:gd name="connsiteX585" fmla="*/ 2525248 w 4603109"/>
                <a:gd name="connsiteY585" fmla="*/ 924402 h 924402"/>
                <a:gd name="connsiteX586" fmla="*/ 2510108 w 4603109"/>
                <a:gd name="connsiteY586" fmla="*/ 924402 h 924402"/>
                <a:gd name="connsiteX587" fmla="*/ 2508776 w 4603109"/>
                <a:gd name="connsiteY587" fmla="*/ 924402 h 924402"/>
                <a:gd name="connsiteX588" fmla="*/ 2480043 w 4603109"/>
                <a:gd name="connsiteY588" fmla="*/ 924402 h 924402"/>
                <a:gd name="connsiteX589" fmla="*/ 2478712 w 4603109"/>
                <a:gd name="connsiteY589" fmla="*/ 924402 h 924402"/>
                <a:gd name="connsiteX590" fmla="*/ 2463572 w 4603109"/>
                <a:gd name="connsiteY590" fmla="*/ 924402 h 924402"/>
                <a:gd name="connsiteX591" fmla="*/ 2436490 w 4603109"/>
                <a:gd name="connsiteY591" fmla="*/ 924402 h 924402"/>
                <a:gd name="connsiteX592" fmla="*/ 2382339 w 4603109"/>
                <a:gd name="connsiteY592" fmla="*/ 924402 h 924402"/>
                <a:gd name="connsiteX593" fmla="*/ 2360934 w 4603109"/>
                <a:gd name="connsiteY593" fmla="*/ 924402 h 924402"/>
                <a:gd name="connsiteX594" fmla="*/ 2359443 w 4603109"/>
                <a:gd name="connsiteY594" fmla="*/ 924402 h 924402"/>
                <a:gd name="connsiteX595" fmla="*/ 2352274 w 4603109"/>
                <a:gd name="connsiteY595" fmla="*/ 924402 h 924402"/>
                <a:gd name="connsiteX596" fmla="*/ 2335803 w 4603109"/>
                <a:gd name="connsiteY596" fmla="*/ 924402 h 924402"/>
                <a:gd name="connsiteX597" fmla="*/ 2332360 w 4603109"/>
                <a:gd name="connsiteY597" fmla="*/ 924402 h 924402"/>
                <a:gd name="connsiteX598" fmla="*/ 2332328 w 4603109"/>
                <a:gd name="connsiteY598" fmla="*/ 924402 h 924402"/>
                <a:gd name="connsiteX599" fmla="*/ 2330869 w 4603109"/>
                <a:gd name="connsiteY599" fmla="*/ 924402 h 924402"/>
                <a:gd name="connsiteX600" fmla="*/ 2308721 w 4603109"/>
                <a:gd name="connsiteY600" fmla="*/ 924402 h 924402"/>
                <a:gd name="connsiteX601" fmla="*/ 2233165 w 4603109"/>
                <a:gd name="connsiteY601" fmla="*/ 924402 h 924402"/>
                <a:gd name="connsiteX602" fmla="*/ 2231674 w 4603109"/>
                <a:gd name="connsiteY602" fmla="*/ 924402 h 924402"/>
                <a:gd name="connsiteX603" fmla="*/ 2204591 w 4603109"/>
                <a:gd name="connsiteY603" fmla="*/ 924402 h 924402"/>
                <a:gd name="connsiteX604" fmla="*/ 2204559 w 4603109"/>
                <a:gd name="connsiteY604" fmla="*/ 924402 h 924402"/>
                <a:gd name="connsiteX605" fmla="*/ 2203100 w 4603109"/>
                <a:gd name="connsiteY605" fmla="*/ 924402 h 924402"/>
                <a:gd name="connsiteX606" fmla="*/ 2189452 w 4603109"/>
                <a:gd name="connsiteY606" fmla="*/ 924402 h 924402"/>
                <a:gd name="connsiteX607" fmla="*/ 2160879 w 4603109"/>
                <a:gd name="connsiteY607" fmla="*/ 924402 h 924402"/>
                <a:gd name="connsiteX608" fmla="*/ 2159388 w 4603109"/>
                <a:gd name="connsiteY608" fmla="*/ 924402 h 924402"/>
                <a:gd name="connsiteX609" fmla="*/ 2085323 w 4603109"/>
                <a:gd name="connsiteY609" fmla="*/ 924402 h 924402"/>
                <a:gd name="connsiteX610" fmla="*/ 2077294 w 4603109"/>
                <a:gd name="connsiteY610" fmla="*/ 924402 h 924402"/>
                <a:gd name="connsiteX611" fmla="*/ 2061683 w 4603109"/>
                <a:gd name="connsiteY611" fmla="*/ 924402 h 924402"/>
                <a:gd name="connsiteX612" fmla="*/ 2055258 w 4603109"/>
                <a:gd name="connsiteY612" fmla="*/ 924402 h 924402"/>
                <a:gd name="connsiteX613" fmla="*/ 2038787 w 4603109"/>
                <a:gd name="connsiteY613" fmla="*/ 924402 h 924402"/>
                <a:gd name="connsiteX614" fmla="*/ 2033110 w 4603109"/>
                <a:gd name="connsiteY614" fmla="*/ 924402 h 924402"/>
                <a:gd name="connsiteX615" fmla="*/ 2031619 w 4603109"/>
                <a:gd name="connsiteY615" fmla="*/ 924402 h 924402"/>
                <a:gd name="connsiteX616" fmla="*/ 2011705 w 4603109"/>
                <a:gd name="connsiteY616" fmla="*/ 924402 h 924402"/>
                <a:gd name="connsiteX617" fmla="*/ 1957554 w 4603109"/>
                <a:gd name="connsiteY617" fmla="*/ 924402 h 924402"/>
                <a:gd name="connsiteX618" fmla="*/ 1949525 w 4603109"/>
                <a:gd name="connsiteY618" fmla="*/ 924402 h 924402"/>
                <a:gd name="connsiteX619" fmla="*/ 1927489 w 4603109"/>
                <a:gd name="connsiteY619" fmla="*/ 924402 h 924402"/>
                <a:gd name="connsiteX620" fmla="*/ 1911018 w 4603109"/>
                <a:gd name="connsiteY620" fmla="*/ 924402 h 924402"/>
                <a:gd name="connsiteX621" fmla="*/ 1907543 w 4603109"/>
                <a:gd name="connsiteY621" fmla="*/ 924402 h 924402"/>
                <a:gd name="connsiteX622" fmla="*/ 1885268 w 4603109"/>
                <a:gd name="connsiteY622" fmla="*/ 924402 h 924402"/>
                <a:gd name="connsiteX623" fmla="*/ 1883936 w 4603109"/>
                <a:gd name="connsiteY623" fmla="*/ 924402 h 924402"/>
                <a:gd name="connsiteX624" fmla="*/ 1868796 w 4603109"/>
                <a:gd name="connsiteY624" fmla="*/ 924402 h 924402"/>
                <a:gd name="connsiteX625" fmla="*/ 1838732 w 4603109"/>
                <a:gd name="connsiteY625" fmla="*/ 924402 h 924402"/>
                <a:gd name="connsiteX626" fmla="*/ 1779774 w 4603109"/>
                <a:gd name="connsiteY626" fmla="*/ 924402 h 924402"/>
                <a:gd name="connsiteX627" fmla="*/ 1764668 w 4603109"/>
                <a:gd name="connsiteY627" fmla="*/ 924402 h 924402"/>
                <a:gd name="connsiteX628" fmla="*/ 1757499 w 4603109"/>
                <a:gd name="connsiteY628" fmla="*/ 924402 h 924402"/>
                <a:gd name="connsiteX629" fmla="*/ 1741027 w 4603109"/>
                <a:gd name="connsiteY629" fmla="*/ 924402 h 924402"/>
                <a:gd name="connsiteX630" fmla="*/ 1737552 w 4603109"/>
                <a:gd name="connsiteY630" fmla="*/ 924402 h 924402"/>
                <a:gd name="connsiteX631" fmla="*/ 1736094 w 4603109"/>
                <a:gd name="connsiteY631" fmla="*/ 924402 h 924402"/>
                <a:gd name="connsiteX632" fmla="*/ 1734603 w 4603109"/>
                <a:gd name="connsiteY632" fmla="*/ 924402 h 924402"/>
                <a:gd name="connsiteX633" fmla="*/ 1710963 w 4603109"/>
                <a:gd name="connsiteY633" fmla="*/ 924402 h 924402"/>
                <a:gd name="connsiteX634" fmla="*/ 1707488 w 4603109"/>
                <a:gd name="connsiteY634" fmla="*/ 924402 h 924402"/>
                <a:gd name="connsiteX635" fmla="*/ 1652509 w 4603109"/>
                <a:gd name="connsiteY635" fmla="*/ 924402 h 924402"/>
                <a:gd name="connsiteX636" fmla="*/ 1636899 w 4603109"/>
                <a:gd name="connsiteY636" fmla="*/ 924402 h 924402"/>
                <a:gd name="connsiteX637" fmla="*/ 1609783 w 4603109"/>
                <a:gd name="connsiteY637" fmla="*/ 924402 h 924402"/>
                <a:gd name="connsiteX638" fmla="*/ 1608325 w 4603109"/>
                <a:gd name="connsiteY638" fmla="*/ 924402 h 924402"/>
                <a:gd name="connsiteX639" fmla="*/ 1606834 w 4603109"/>
                <a:gd name="connsiteY639" fmla="*/ 924402 h 924402"/>
                <a:gd name="connsiteX640" fmla="*/ 1579719 w 4603109"/>
                <a:gd name="connsiteY640" fmla="*/ 924402 h 924402"/>
                <a:gd name="connsiteX641" fmla="*/ 1564612 w 4603109"/>
                <a:gd name="connsiteY641" fmla="*/ 924402 h 924402"/>
                <a:gd name="connsiteX642" fmla="*/ 1524740 w 4603109"/>
                <a:gd name="connsiteY642" fmla="*/ 924402 h 924402"/>
                <a:gd name="connsiteX643" fmla="*/ 1482518 w 4603109"/>
                <a:gd name="connsiteY643" fmla="*/ 924402 h 924402"/>
                <a:gd name="connsiteX644" fmla="*/ 1460483 w 4603109"/>
                <a:gd name="connsiteY644" fmla="*/ 924402 h 924402"/>
                <a:gd name="connsiteX645" fmla="*/ 1452454 w 4603109"/>
                <a:gd name="connsiteY645" fmla="*/ 924402 h 924402"/>
                <a:gd name="connsiteX646" fmla="*/ 1444011 w 4603109"/>
                <a:gd name="connsiteY646" fmla="*/ 924402 h 924402"/>
                <a:gd name="connsiteX647" fmla="*/ 1436843 w 4603109"/>
                <a:gd name="connsiteY647" fmla="*/ 924402 h 924402"/>
                <a:gd name="connsiteX648" fmla="*/ 1413947 w 4603109"/>
                <a:gd name="connsiteY648" fmla="*/ 924402 h 924402"/>
                <a:gd name="connsiteX649" fmla="*/ 1354749 w 4603109"/>
                <a:gd name="connsiteY649" fmla="*/ 924402 h 924402"/>
                <a:gd name="connsiteX650" fmla="*/ 1332714 w 4603109"/>
                <a:gd name="connsiteY650" fmla="*/ 924402 h 924402"/>
                <a:gd name="connsiteX651" fmla="*/ 1324685 w 4603109"/>
                <a:gd name="connsiteY651" fmla="*/ 924402 h 924402"/>
                <a:gd name="connsiteX652" fmla="*/ 1316242 w 4603109"/>
                <a:gd name="connsiteY652" fmla="*/ 924402 h 924402"/>
                <a:gd name="connsiteX653" fmla="*/ 1312767 w 4603109"/>
                <a:gd name="connsiteY653" fmla="*/ 924402 h 924402"/>
                <a:gd name="connsiteX654" fmla="*/ 1286178 w 4603109"/>
                <a:gd name="connsiteY654" fmla="*/ 924402 h 924402"/>
                <a:gd name="connsiteX655" fmla="*/ 1282703 w 4603109"/>
                <a:gd name="connsiteY655" fmla="*/ 924402 h 924402"/>
                <a:gd name="connsiteX656" fmla="*/ 1243956 w 4603109"/>
                <a:gd name="connsiteY656" fmla="*/ 924402 h 924402"/>
                <a:gd name="connsiteX657" fmla="*/ 1184998 w 4603109"/>
                <a:gd name="connsiteY657" fmla="*/ 924402 h 924402"/>
                <a:gd name="connsiteX658" fmla="*/ 1154934 w 4603109"/>
                <a:gd name="connsiteY658" fmla="*/ 924402 h 924402"/>
                <a:gd name="connsiteX659" fmla="*/ 1139828 w 4603109"/>
                <a:gd name="connsiteY659" fmla="*/ 924402 h 924402"/>
                <a:gd name="connsiteX660" fmla="*/ 1116187 w 4603109"/>
                <a:gd name="connsiteY660" fmla="*/ 924402 h 924402"/>
                <a:gd name="connsiteX661" fmla="*/ 1112712 w 4603109"/>
                <a:gd name="connsiteY661" fmla="*/ 924402 h 924402"/>
                <a:gd name="connsiteX662" fmla="*/ 1057734 w 4603109"/>
                <a:gd name="connsiteY662" fmla="*/ 924402 h 924402"/>
                <a:gd name="connsiteX663" fmla="*/ 1027669 w 4603109"/>
                <a:gd name="connsiteY663" fmla="*/ 924402 h 924402"/>
                <a:gd name="connsiteX664" fmla="*/ 1012059 w 4603109"/>
                <a:gd name="connsiteY664" fmla="*/ 924402 h 924402"/>
                <a:gd name="connsiteX665" fmla="*/ 984943 w 4603109"/>
                <a:gd name="connsiteY665" fmla="*/ 924402 h 924402"/>
                <a:gd name="connsiteX666" fmla="*/ 929965 w 4603109"/>
                <a:gd name="connsiteY666" fmla="*/ 924402 h 924402"/>
                <a:gd name="connsiteX667" fmla="*/ 899900 w 4603109"/>
                <a:gd name="connsiteY667" fmla="*/ 924402 h 924402"/>
                <a:gd name="connsiteX668" fmla="*/ 857678 w 4603109"/>
                <a:gd name="connsiteY668" fmla="*/ 924402 h 924402"/>
                <a:gd name="connsiteX669" fmla="*/ 819171 w 4603109"/>
                <a:gd name="connsiteY669" fmla="*/ 924402 h 924402"/>
                <a:gd name="connsiteX670" fmla="*/ 729909 w 4603109"/>
                <a:gd name="connsiteY670" fmla="*/ 924402 h 924402"/>
                <a:gd name="connsiteX671" fmla="*/ 691402 w 4603109"/>
                <a:gd name="connsiteY671" fmla="*/ 924402 h 924402"/>
                <a:gd name="connsiteX672" fmla="*/ 687927 w 4603109"/>
                <a:gd name="connsiteY672" fmla="*/ 924402 h 924402"/>
                <a:gd name="connsiteX673" fmla="*/ 560158 w 4603109"/>
                <a:gd name="connsiteY673" fmla="*/ 924402 h 924402"/>
                <a:gd name="connsiteX674" fmla="*/ 432894 w 4603109"/>
                <a:gd name="connsiteY674" fmla="*/ 924402 h 924402"/>
                <a:gd name="connsiteX675" fmla="*/ 305125 w 4603109"/>
                <a:gd name="connsiteY675" fmla="*/ 924402 h 924402"/>
                <a:gd name="connsiteX676" fmla="*/ 223202 w 4603109"/>
                <a:gd name="connsiteY676" fmla="*/ 877348 h 924402"/>
                <a:gd name="connsiteX677" fmla="*/ 10809 w 4603109"/>
                <a:gd name="connsiteY677" fmla="*/ 509257 h 924402"/>
                <a:gd name="connsiteX678" fmla="*/ 10809 w 4603109"/>
                <a:gd name="connsiteY678" fmla="*/ 415146 h 924402"/>
                <a:gd name="connsiteX679" fmla="*/ 223202 w 4603109"/>
                <a:gd name="connsiteY679" fmla="*/ 47054 h 924402"/>
                <a:gd name="connsiteX680" fmla="*/ 305125 w 4603109"/>
                <a:gd name="connsiteY680" fmla="*/ 0 h 92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</a:cxnLst>
              <a:rect l="l" t="t" r="r" b="b"/>
              <a:pathLst>
                <a:path w="4603109" h="924402">
                  <a:moveTo>
                    <a:pt x="305125" y="0"/>
                  </a:moveTo>
                  <a:lnTo>
                    <a:pt x="432894" y="0"/>
                  </a:lnTo>
                  <a:lnTo>
                    <a:pt x="445336" y="0"/>
                  </a:lnTo>
                  <a:cubicBezTo>
                    <a:pt x="485989" y="0"/>
                    <a:pt x="520835" y="0"/>
                    <a:pt x="550703" y="0"/>
                  </a:cubicBezTo>
                  <a:lnTo>
                    <a:pt x="560158" y="0"/>
                  </a:lnTo>
                  <a:lnTo>
                    <a:pt x="573105" y="0"/>
                  </a:lnTo>
                  <a:lnTo>
                    <a:pt x="626202" y="0"/>
                  </a:lnTo>
                  <a:cubicBezTo>
                    <a:pt x="646943" y="0"/>
                    <a:pt x="663537" y="0"/>
                    <a:pt x="676811" y="0"/>
                  </a:cubicBezTo>
                  <a:lnTo>
                    <a:pt x="678472" y="0"/>
                  </a:lnTo>
                  <a:lnTo>
                    <a:pt x="687927" y="0"/>
                  </a:lnTo>
                  <a:lnTo>
                    <a:pt x="691402" y="0"/>
                  </a:lnTo>
                  <a:lnTo>
                    <a:pt x="700371" y="0"/>
                  </a:lnTo>
                  <a:lnTo>
                    <a:pt x="707508" y="0"/>
                  </a:lnTo>
                  <a:cubicBezTo>
                    <a:pt x="729909" y="0"/>
                    <a:pt x="729909" y="0"/>
                    <a:pt x="729909" y="0"/>
                  </a:cubicBezTo>
                  <a:lnTo>
                    <a:pt x="753971" y="0"/>
                  </a:lnTo>
                  <a:lnTo>
                    <a:pt x="804580" y="0"/>
                  </a:lnTo>
                  <a:lnTo>
                    <a:pt x="805737" y="0"/>
                  </a:lnTo>
                  <a:lnTo>
                    <a:pt x="819171" y="0"/>
                  </a:lnTo>
                  <a:lnTo>
                    <a:pt x="828140" y="0"/>
                  </a:lnTo>
                  <a:lnTo>
                    <a:pt x="831615" y="0"/>
                  </a:lnTo>
                  <a:lnTo>
                    <a:pt x="835277" y="0"/>
                  </a:lnTo>
                  <a:lnTo>
                    <a:pt x="857678" y="0"/>
                  </a:lnTo>
                  <a:lnTo>
                    <a:pt x="864889" y="0"/>
                  </a:lnTo>
                  <a:lnTo>
                    <a:pt x="899900" y="0"/>
                  </a:lnTo>
                  <a:lnTo>
                    <a:pt x="909341" y="0"/>
                  </a:lnTo>
                  <a:lnTo>
                    <a:pt x="929965" y="0"/>
                  </a:lnTo>
                  <a:lnTo>
                    <a:pt x="933506" y="0"/>
                  </a:lnTo>
                  <a:lnTo>
                    <a:pt x="936982" y="0"/>
                  </a:lnTo>
                  <a:lnTo>
                    <a:pt x="959384" y="0"/>
                  </a:lnTo>
                  <a:lnTo>
                    <a:pt x="962542" y="0"/>
                  </a:lnTo>
                  <a:lnTo>
                    <a:pt x="984943" y="0"/>
                  </a:lnTo>
                  <a:lnTo>
                    <a:pt x="992658" y="0"/>
                  </a:lnTo>
                  <a:lnTo>
                    <a:pt x="1012059" y="0"/>
                  </a:lnTo>
                  <a:lnTo>
                    <a:pt x="1012480" y="0"/>
                  </a:lnTo>
                  <a:lnTo>
                    <a:pt x="1027669" y="0"/>
                  </a:lnTo>
                  <a:lnTo>
                    <a:pt x="1037110" y="0"/>
                  </a:lnTo>
                  <a:lnTo>
                    <a:pt x="1040112" y="0"/>
                  </a:lnTo>
                  <a:lnTo>
                    <a:pt x="1057734" y="0"/>
                  </a:lnTo>
                  <a:lnTo>
                    <a:pt x="1064751" y="0"/>
                  </a:lnTo>
                  <a:lnTo>
                    <a:pt x="1070177" y="0"/>
                  </a:lnTo>
                  <a:lnTo>
                    <a:pt x="1072436" y="0"/>
                  </a:lnTo>
                  <a:lnTo>
                    <a:pt x="1090311" y="0"/>
                  </a:lnTo>
                  <a:lnTo>
                    <a:pt x="1110718" y="0"/>
                  </a:lnTo>
                  <a:lnTo>
                    <a:pt x="1112712" y="0"/>
                  </a:lnTo>
                  <a:lnTo>
                    <a:pt x="1116187" y="0"/>
                  </a:lnTo>
                  <a:lnTo>
                    <a:pt x="1139828" y="0"/>
                  </a:lnTo>
                  <a:lnTo>
                    <a:pt x="1140249" y="0"/>
                  </a:lnTo>
                  <a:lnTo>
                    <a:pt x="1145480" y="0"/>
                  </a:lnTo>
                  <a:lnTo>
                    <a:pt x="1152270" y="0"/>
                  </a:lnTo>
                  <a:lnTo>
                    <a:pt x="1154934" y="0"/>
                  </a:lnTo>
                  <a:lnTo>
                    <a:pt x="1167881" y="0"/>
                  </a:lnTo>
                  <a:lnTo>
                    <a:pt x="1175544" y="0"/>
                  </a:lnTo>
                  <a:lnTo>
                    <a:pt x="1184998" y="0"/>
                  </a:lnTo>
                  <a:lnTo>
                    <a:pt x="1197946" y="0"/>
                  </a:lnTo>
                  <a:lnTo>
                    <a:pt x="1200205" y="0"/>
                  </a:lnTo>
                  <a:lnTo>
                    <a:pt x="1220978" y="0"/>
                  </a:lnTo>
                  <a:lnTo>
                    <a:pt x="1238487" y="0"/>
                  </a:lnTo>
                  <a:lnTo>
                    <a:pt x="1243956" y="0"/>
                  </a:lnTo>
                  <a:lnTo>
                    <a:pt x="1251042" y="0"/>
                  </a:lnTo>
                  <a:lnTo>
                    <a:pt x="1257637" y="0"/>
                  </a:lnTo>
                  <a:lnTo>
                    <a:pt x="1271587" y="0"/>
                  </a:lnTo>
                  <a:lnTo>
                    <a:pt x="1273249" y="0"/>
                  </a:lnTo>
                  <a:lnTo>
                    <a:pt x="1280039" y="0"/>
                  </a:lnTo>
                  <a:lnTo>
                    <a:pt x="1282703" y="0"/>
                  </a:lnTo>
                  <a:lnTo>
                    <a:pt x="1286178" y="0"/>
                  </a:lnTo>
                  <a:lnTo>
                    <a:pt x="1295146" y="0"/>
                  </a:lnTo>
                  <a:lnTo>
                    <a:pt x="1301651" y="0"/>
                  </a:lnTo>
                  <a:lnTo>
                    <a:pt x="1302284" y="0"/>
                  </a:lnTo>
                  <a:lnTo>
                    <a:pt x="1303313" y="0"/>
                  </a:lnTo>
                  <a:lnTo>
                    <a:pt x="1312767" y="0"/>
                  </a:lnTo>
                  <a:lnTo>
                    <a:pt x="1316242" y="0"/>
                  </a:lnTo>
                  <a:lnTo>
                    <a:pt x="1321886" y="0"/>
                  </a:lnTo>
                  <a:lnTo>
                    <a:pt x="1324685" y="0"/>
                  </a:lnTo>
                  <a:lnTo>
                    <a:pt x="1325211" y="0"/>
                  </a:lnTo>
                  <a:lnTo>
                    <a:pt x="1332348" y="0"/>
                  </a:lnTo>
                  <a:lnTo>
                    <a:pt x="1332714" y="0"/>
                  </a:lnTo>
                  <a:lnTo>
                    <a:pt x="1333135" y="0"/>
                  </a:lnTo>
                  <a:lnTo>
                    <a:pt x="1348747" y="0"/>
                  </a:lnTo>
                  <a:lnTo>
                    <a:pt x="1354749" y="0"/>
                  </a:lnTo>
                  <a:lnTo>
                    <a:pt x="1378811" y="0"/>
                  </a:lnTo>
                  <a:lnTo>
                    <a:pt x="1383745" y="0"/>
                  </a:lnTo>
                  <a:lnTo>
                    <a:pt x="1385406" y="0"/>
                  </a:lnTo>
                  <a:lnTo>
                    <a:pt x="1399356" y="0"/>
                  </a:lnTo>
                  <a:lnTo>
                    <a:pt x="1400513" y="0"/>
                  </a:lnTo>
                  <a:lnTo>
                    <a:pt x="1413947" y="0"/>
                  </a:lnTo>
                  <a:lnTo>
                    <a:pt x="1414442" y="0"/>
                  </a:lnTo>
                  <a:lnTo>
                    <a:pt x="1422915" y="0"/>
                  </a:lnTo>
                  <a:lnTo>
                    <a:pt x="1426390" y="0"/>
                  </a:lnTo>
                  <a:lnTo>
                    <a:pt x="1429420" y="0"/>
                  </a:lnTo>
                  <a:lnTo>
                    <a:pt x="1430053" y="0"/>
                  </a:lnTo>
                  <a:lnTo>
                    <a:pt x="1430206" y="0"/>
                  </a:lnTo>
                  <a:lnTo>
                    <a:pt x="1430577" y="0"/>
                  </a:lnTo>
                  <a:lnTo>
                    <a:pt x="1436843" y="0"/>
                  </a:lnTo>
                  <a:lnTo>
                    <a:pt x="1444011" y="0"/>
                  </a:lnTo>
                  <a:lnTo>
                    <a:pt x="1449655" y="0"/>
                  </a:lnTo>
                  <a:lnTo>
                    <a:pt x="1452454" y="0"/>
                  </a:lnTo>
                  <a:lnTo>
                    <a:pt x="1452980" y="0"/>
                  </a:lnTo>
                  <a:lnTo>
                    <a:pt x="1456455" y="0"/>
                  </a:lnTo>
                  <a:lnTo>
                    <a:pt x="1459664" y="0"/>
                  </a:lnTo>
                  <a:lnTo>
                    <a:pt x="1460117" y="0"/>
                  </a:lnTo>
                  <a:lnTo>
                    <a:pt x="1460483" y="0"/>
                  </a:lnTo>
                  <a:lnTo>
                    <a:pt x="1460904" y="0"/>
                  </a:lnTo>
                  <a:lnTo>
                    <a:pt x="1472926" y="0"/>
                  </a:lnTo>
                  <a:lnTo>
                    <a:pt x="1482518" y="0"/>
                  </a:lnTo>
                  <a:lnTo>
                    <a:pt x="1489729" y="0"/>
                  </a:lnTo>
                  <a:lnTo>
                    <a:pt x="1504116" y="0"/>
                  </a:lnTo>
                  <a:lnTo>
                    <a:pt x="1511514" y="0"/>
                  </a:lnTo>
                  <a:lnTo>
                    <a:pt x="1524740" y="0"/>
                  </a:lnTo>
                  <a:lnTo>
                    <a:pt x="1528282" y="0"/>
                  </a:lnTo>
                  <a:lnTo>
                    <a:pt x="1531757" y="0"/>
                  </a:lnTo>
                  <a:lnTo>
                    <a:pt x="1534181" y="0"/>
                  </a:lnTo>
                  <a:lnTo>
                    <a:pt x="1542211" y="0"/>
                  </a:lnTo>
                  <a:lnTo>
                    <a:pt x="1554159" y="0"/>
                  </a:lnTo>
                  <a:lnTo>
                    <a:pt x="1557318" y="0"/>
                  </a:lnTo>
                  <a:lnTo>
                    <a:pt x="1557975" y="0"/>
                  </a:lnTo>
                  <a:lnTo>
                    <a:pt x="1558346" y="0"/>
                  </a:lnTo>
                  <a:lnTo>
                    <a:pt x="1561822" y="0"/>
                  </a:lnTo>
                  <a:lnTo>
                    <a:pt x="1564612" y="0"/>
                  </a:lnTo>
                  <a:lnTo>
                    <a:pt x="1566857" y="0"/>
                  </a:lnTo>
                  <a:lnTo>
                    <a:pt x="1576919" y="0"/>
                  </a:lnTo>
                  <a:lnTo>
                    <a:pt x="1579719" y="0"/>
                  </a:lnTo>
                  <a:lnTo>
                    <a:pt x="1584224" y="0"/>
                  </a:lnTo>
                  <a:lnTo>
                    <a:pt x="1587382" y="0"/>
                  </a:lnTo>
                  <a:lnTo>
                    <a:pt x="1587433" y="0"/>
                  </a:lnTo>
                  <a:lnTo>
                    <a:pt x="1600695" y="0"/>
                  </a:lnTo>
                  <a:lnTo>
                    <a:pt x="1606834" y="0"/>
                  </a:lnTo>
                  <a:lnTo>
                    <a:pt x="1607256" y="0"/>
                  </a:lnTo>
                  <a:lnTo>
                    <a:pt x="1608325" y="0"/>
                  </a:lnTo>
                  <a:lnTo>
                    <a:pt x="1609783" y="0"/>
                  </a:lnTo>
                  <a:lnTo>
                    <a:pt x="1617498" y="0"/>
                  </a:lnTo>
                  <a:lnTo>
                    <a:pt x="1631885" y="0"/>
                  </a:lnTo>
                  <a:lnTo>
                    <a:pt x="1636899" y="0"/>
                  </a:lnTo>
                  <a:lnTo>
                    <a:pt x="1637320" y="0"/>
                  </a:lnTo>
                  <a:lnTo>
                    <a:pt x="1637445" y="0"/>
                  </a:lnTo>
                  <a:lnTo>
                    <a:pt x="1652509" y="0"/>
                  </a:lnTo>
                  <a:lnTo>
                    <a:pt x="1659526" y="0"/>
                  </a:lnTo>
                  <a:lnTo>
                    <a:pt x="1661950" y="0"/>
                  </a:lnTo>
                  <a:lnTo>
                    <a:pt x="1664952" y="0"/>
                  </a:lnTo>
                  <a:lnTo>
                    <a:pt x="1667212" y="0"/>
                  </a:lnTo>
                  <a:lnTo>
                    <a:pt x="1685087" y="0"/>
                  </a:lnTo>
                  <a:lnTo>
                    <a:pt x="1689591" y="0"/>
                  </a:lnTo>
                  <a:lnTo>
                    <a:pt x="1694626" y="0"/>
                  </a:lnTo>
                  <a:lnTo>
                    <a:pt x="1697276" y="0"/>
                  </a:lnTo>
                  <a:lnTo>
                    <a:pt x="1698000" y="0"/>
                  </a:lnTo>
                  <a:lnTo>
                    <a:pt x="1704688" y="0"/>
                  </a:lnTo>
                  <a:lnTo>
                    <a:pt x="1707488" y="0"/>
                  </a:lnTo>
                  <a:lnTo>
                    <a:pt x="1710963" y="0"/>
                  </a:lnTo>
                  <a:lnTo>
                    <a:pt x="1715151" y="0"/>
                  </a:lnTo>
                  <a:lnTo>
                    <a:pt x="1721928" y="0"/>
                  </a:lnTo>
                  <a:lnTo>
                    <a:pt x="1734603" y="0"/>
                  </a:lnTo>
                  <a:lnTo>
                    <a:pt x="1735025" y="0"/>
                  </a:lnTo>
                  <a:lnTo>
                    <a:pt x="1735558" y="0"/>
                  </a:lnTo>
                  <a:lnTo>
                    <a:pt x="1736094" y="0"/>
                  </a:lnTo>
                  <a:lnTo>
                    <a:pt x="1737552" y="0"/>
                  </a:lnTo>
                  <a:lnTo>
                    <a:pt x="1741027" y="0"/>
                  </a:lnTo>
                  <a:lnTo>
                    <a:pt x="1747046" y="0"/>
                  </a:lnTo>
                  <a:lnTo>
                    <a:pt x="1748537" y="0"/>
                  </a:lnTo>
                  <a:lnTo>
                    <a:pt x="1753052" y="0"/>
                  </a:lnTo>
                  <a:lnTo>
                    <a:pt x="1757499" y="0"/>
                  </a:lnTo>
                  <a:lnTo>
                    <a:pt x="1764668" y="0"/>
                  </a:lnTo>
                  <a:lnTo>
                    <a:pt x="1765089" y="0"/>
                  </a:lnTo>
                  <a:lnTo>
                    <a:pt x="1765214" y="0"/>
                  </a:lnTo>
                  <a:lnTo>
                    <a:pt x="1770320" y="0"/>
                  </a:lnTo>
                  <a:lnTo>
                    <a:pt x="1777110" y="0"/>
                  </a:lnTo>
                  <a:lnTo>
                    <a:pt x="1779774" y="0"/>
                  </a:lnTo>
                  <a:lnTo>
                    <a:pt x="1792721" y="0"/>
                  </a:lnTo>
                  <a:lnTo>
                    <a:pt x="1794981" y="0"/>
                  </a:lnTo>
                  <a:lnTo>
                    <a:pt x="1825045" y="0"/>
                  </a:lnTo>
                  <a:lnTo>
                    <a:pt x="1825769" y="0"/>
                  </a:lnTo>
                  <a:lnTo>
                    <a:pt x="1838732" y="0"/>
                  </a:lnTo>
                  <a:lnTo>
                    <a:pt x="1845818" y="0"/>
                  </a:lnTo>
                  <a:lnTo>
                    <a:pt x="1849697" y="0"/>
                  </a:lnTo>
                  <a:lnTo>
                    <a:pt x="1852412" y="0"/>
                  </a:lnTo>
                  <a:lnTo>
                    <a:pt x="1853903" y="0"/>
                  </a:lnTo>
                  <a:lnTo>
                    <a:pt x="1863327" y="0"/>
                  </a:lnTo>
                  <a:lnTo>
                    <a:pt x="1868796" y="0"/>
                  </a:lnTo>
                  <a:lnTo>
                    <a:pt x="1874815" y="0"/>
                  </a:lnTo>
                  <a:lnTo>
                    <a:pt x="1876306" y="0"/>
                  </a:lnTo>
                  <a:lnTo>
                    <a:pt x="1880821" y="0"/>
                  </a:lnTo>
                  <a:lnTo>
                    <a:pt x="1882477" y="0"/>
                  </a:lnTo>
                  <a:lnTo>
                    <a:pt x="1883936" y="0"/>
                  </a:lnTo>
                  <a:lnTo>
                    <a:pt x="1885268" y="0"/>
                  </a:lnTo>
                  <a:lnTo>
                    <a:pt x="1896427" y="0"/>
                  </a:lnTo>
                  <a:lnTo>
                    <a:pt x="1898089" y="0"/>
                  </a:lnTo>
                  <a:lnTo>
                    <a:pt x="1904879" y="0"/>
                  </a:lnTo>
                  <a:lnTo>
                    <a:pt x="1907543" y="0"/>
                  </a:lnTo>
                  <a:lnTo>
                    <a:pt x="1911018" y="0"/>
                  </a:lnTo>
                  <a:lnTo>
                    <a:pt x="1919986" y="0"/>
                  </a:lnTo>
                  <a:lnTo>
                    <a:pt x="1927124" y="0"/>
                  </a:lnTo>
                  <a:lnTo>
                    <a:pt x="1927489" y="0"/>
                  </a:lnTo>
                  <a:lnTo>
                    <a:pt x="1927911" y="0"/>
                  </a:lnTo>
                  <a:lnTo>
                    <a:pt x="1929402" y="0"/>
                  </a:lnTo>
                  <a:lnTo>
                    <a:pt x="1946726" y="0"/>
                  </a:lnTo>
                  <a:lnTo>
                    <a:pt x="1949525" y="0"/>
                  </a:lnTo>
                  <a:lnTo>
                    <a:pt x="1957554" y="0"/>
                  </a:lnTo>
                  <a:lnTo>
                    <a:pt x="1957975" y="0"/>
                  </a:lnTo>
                  <a:lnTo>
                    <a:pt x="1973587" y="0"/>
                  </a:lnTo>
                  <a:lnTo>
                    <a:pt x="1978520" y="0"/>
                  </a:lnTo>
                  <a:lnTo>
                    <a:pt x="1980012" y="0"/>
                  </a:lnTo>
                  <a:lnTo>
                    <a:pt x="1980181" y="0"/>
                  </a:lnTo>
                  <a:lnTo>
                    <a:pt x="1981672" y="0"/>
                  </a:lnTo>
                  <a:lnTo>
                    <a:pt x="2008585" y="0"/>
                  </a:lnTo>
                  <a:lnTo>
                    <a:pt x="2009218" y="0"/>
                  </a:lnTo>
                  <a:lnTo>
                    <a:pt x="2010246" y="0"/>
                  </a:lnTo>
                  <a:lnTo>
                    <a:pt x="2010709" y="0"/>
                  </a:lnTo>
                  <a:lnTo>
                    <a:pt x="2011705" y="0"/>
                  </a:lnTo>
                  <a:lnTo>
                    <a:pt x="2024147" y="0"/>
                  </a:lnTo>
                  <a:lnTo>
                    <a:pt x="2024196" y="0"/>
                  </a:lnTo>
                  <a:lnTo>
                    <a:pt x="2024981" y="0"/>
                  </a:lnTo>
                  <a:lnTo>
                    <a:pt x="2025353" y="0"/>
                  </a:lnTo>
                  <a:lnTo>
                    <a:pt x="2026473" y="0"/>
                  </a:lnTo>
                  <a:lnTo>
                    <a:pt x="2031619" y="0"/>
                  </a:lnTo>
                  <a:lnTo>
                    <a:pt x="2033110" y="0"/>
                  </a:lnTo>
                  <a:lnTo>
                    <a:pt x="2038787" y="0"/>
                  </a:lnTo>
                  <a:lnTo>
                    <a:pt x="2039282" y="0"/>
                  </a:lnTo>
                  <a:lnTo>
                    <a:pt x="2047755" y="0"/>
                  </a:lnTo>
                  <a:lnTo>
                    <a:pt x="2051230" y="0"/>
                  </a:lnTo>
                  <a:lnTo>
                    <a:pt x="2054893" y="0"/>
                  </a:lnTo>
                  <a:lnTo>
                    <a:pt x="2055046" y="0"/>
                  </a:lnTo>
                  <a:lnTo>
                    <a:pt x="2055258" y="0"/>
                  </a:lnTo>
                  <a:lnTo>
                    <a:pt x="2055680" y="0"/>
                  </a:lnTo>
                  <a:lnTo>
                    <a:pt x="2057171" y="0"/>
                  </a:lnTo>
                  <a:lnTo>
                    <a:pt x="2061683" y="0"/>
                  </a:lnTo>
                  <a:lnTo>
                    <a:pt x="2067702" y="0"/>
                  </a:lnTo>
                  <a:lnTo>
                    <a:pt x="2074495" y="0"/>
                  </a:lnTo>
                  <a:lnTo>
                    <a:pt x="2077294" y="0"/>
                  </a:lnTo>
                  <a:lnTo>
                    <a:pt x="2084504" y="0"/>
                  </a:lnTo>
                  <a:lnTo>
                    <a:pt x="2085323" y="0"/>
                  </a:lnTo>
                  <a:lnTo>
                    <a:pt x="2085744" y="0"/>
                  </a:lnTo>
                  <a:lnTo>
                    <a:pt x="2097766" y="0"/>
                  </a:lnTo>
                  <a:lnTo>
                    <a:pt x="2106289" y="0"/>
                  </a:lnTo>
                  <a:lnTo>
                    <a:pt x="2107781" y="0"/>
                  </a:lnTo>
                  <a:lnTo>
                    <a:pt x="2128956" y="0"/>
                  </a:lnTo>
                  <a:lnTo>
                    <a:pt x="2129514" y="0"/>
                  </a:lnTo>
                  <a:lnTo>
                    <a:pt x="2136354" y="0"/>
                  </a:lnTo>
                  <a:lnTo>
                    <a:pt x="2136987" y="0"/>
                  </a:lnTo>
                  <a:lnTo>
                    <a:pt x="2138478" y="0"/>
                  </a:lnTo>
                  <a:lnTo>
                    <a:pt x="2151916" y="0"/>
                  </a:lnTo>
                  <a:lnTo>
                    <a:pt x="2152750" y="0"/>
                  </a:lnTo>
                  <a:lnTo>
                    <a:pt x="2153122" y="0"/>
                  </a:lnTo>
                  <a:lnTo>
                    <a:pt x="2154242" y="0"/>
                  </a:lnTo>
                  <a:lnTo>
                    <a:pt x="2156597" y="0"/>
                  </a:lnTo>
                  <a:lnTo>
                    <a:pt x="2159388" y="0"/>
                  </a:lnTo>
                  <a:lnTo>
                    <a:pt x="2160879" y="0"/>
                  </a:lnTo>
                  <a:lnTo>
                    <a:pt x="2161633" y="0"/>
                  </a:lnTo>
                  <a:lnTo>
                    <a:pt x="2167051" y="0"/>
                  </a:lnTo>
                  <a:lnTo>
                    <a:pt x="2178999" y="0"/>
                  </a:lnTo>
                  <a:lnTo>
                    <a:pt x="2182158" y="0"/>
                  </a:lnTo>
                  <a:lnTo>
                    <a:pt x="2182815" y="0"/>
                  </a:lnTo>
                  <a:lnTo>
                    <a:pt x="2188666" y="0"/>
                  </a:lnTo>
                  <a:lnTo>
                    <a:pt x="2189452" y="0"/>
                  </a:lnTo>
                  <a:lnTo>
                    <a:pt x="2191697" y="0"/>
                  </a:lnTo>
                  <a:lnTo>
                    <a:pt x="2195471" y="0"/>
                  </a:lnTo>
                  <a:lnTo>
                    <a:pt x="2201759" y="0"/>
                  </a:lnTo>
                  <a:lnTo>
                    <a:pt x="2203100" y="0"/>
                  </a:lnTo>
                  <a:lnTo>
                    <a:pt x="2204559" y="0"/>
                  </a:lnTo>
                  <a:lnTo>
                    <a:pt x="2204591" y="0"/>
                  </a:lnTo>
                  <a:lnTo>
                    <a:pt x="2212273" y="0"/>
                  </a:lnTo>
                  <a:lnTo>
                    <a:pt x="2225535" y="0"/>
                  </a:lnTo>
                  <a:lnTo>
                    <a:pt x="2231674" y="0"/>
                  </a:lnTo>
                  <a:lnTo>
                    <a:pt x="2232096" y="0"/>
                  </a:lnTo>
                  <a:lnTo>
                    <a:pt x="2232220" y="0"/>
                  </a:lnTo>
                  <a:lnTo>
                    <a:pt x="2233118" y="0"/>
                  </a:lnTo>
                  <a:lnTo>
                    <a:pt x="2233165" y="0"/>
                  </a:lnTo>
                  <a:lnTo>
                    <a:pt x="2256725" y="0"/>
                  </a:lnTo>
                  <a:lnTo>
                    <a:pt x="2257283" y="0"/>
                  </a:lnTo>
                  <a:lnTo>
                    <a:pt x="2262285" y="0"/>
                  </a:lnTo>
                  <a:lnTo>
                    <a:pt x="2284366" y="0"/>
                  </a:lnTo>
                  <a:lnTo>
                    <a:pt x="2289402" y="0"/>
                  </a:lnTo>
                  <a:lnTo>
                    <a:pt x="2292052" y="0"/>
                  </a:lnTo>
                  <a:lnTo>
                    <a:pt x="2299271" y="0"/>
                  </a:lnTo>
                  <a:lnTo>
                    <a:pt x="2308721" y="0"/>
                  </a:lnTo>
                  <a:lnTo>
                    <a:pt x="2309927" y="0"/>
                  </a:lnTo>
                  <a:lnTo>
                    <a:pt x="2316435" y="0"/>
                  </a:lnTo>
                  <a:lnTo>
                    <a:pt x="2316703" y="0"/>
                  </a:lnTo>
                  <a:lnTo>
                    <a:pt x="2319466" y="0"/>
                  </a:lnTo>
                  <a:lnTo>
                    <a:pt x="2322840" y="0"/>
                  </a:lnTo>
                  <a:lnTo>
                    <a:pt x="2329528" y="0"/>
                  </a:lnTo>
                  <a:lnTo>
                    <a:pt x="2330869" y="0"/>
                  </a:lnTo>
                  <a:lnTo>
                    <a:pt x="2332328" y="0"/>
                  </a:lnTo>
                  <a:lnTo>
                    <a:pt x="2332360" y="0"/>
                  </a:lnTo>
                  <a:lnTo>
                    <a:pt x="2335803" y="0"/>
                  </a:lnTo>
                  <a:lnTo>
                    <a:pt x="2343312" y="0"/>
                  </a:lnTo>
                  <a:lnTo>
                    <a:pt x="2344804" y="0"/>
                  </a:lnTo>
                  <a:lnTo>
                    <a:pt x="2346768" y="0"/>
                  </a:lnTo>
                  <a:lnTo>
                    <a:pt x="2347827" y="0"/>
                  </a:lnTo>
                  <a:lnTo>
                    <a:pt x="2352274" y="0"/>
                  </a:lnTo>
                  <a:lnTo>
                    <a:pt x="2359443" y="0"/>
                  </a:lnTo>
                  <a:lnTo>
                    <a:pt x="2359865" y="0"/>
                  </a:lnTo>
                  <a:lnTo>
                    <a:pt x="2359989" y="0"/>
                  </a:lnTo>
                  <a:lnTo>
                    <a:pt x="2360887" y="0"/>
                  </a:lnTo>
                  <a:lnTo>
                    <a:pt x="2360934" y="0"/>
                  </a:lnTo>
                  <a:lnTo>
                    <a:pt x="2371886" y="0"/>
                  </a:lnTo>
                  <a:lnTo>
                    <a:pt x="2373377" y="0"/>
                  </a:lnTo>
                  <a:lnTo>
                    <a:pt x="2377892" y="0"/>
                  </a:lnTo>
                  <a:cubicBezTo>
                    <a:pt x="2382339" y="0"/>
                    <a:pt x="2382339" y="0"/>
                    <a:pt x="2382339" y="0"/>
                  </a:cubicBezTo>
                  <a:lnTo>
                    <a:pt x="2390054" y="0"/>
                  </a:lnTo>
                  <a:lnTo>
                    <a:pt x="2419821" y="0"/>
                  </a:lnTo>
                  <a:lnTo>
                    <a:pt x="2427040" y="0"/>
                  </a:lnTo>
                  <a:lnTo>
                    <a:pt x="2436490" y="0"/>
                  </a:lnTo>
                  <a:lnTo>
                    <a:pt x="2444472" y="0"/>
                  </a:lnTo>
                  <a:lnTo>
                    <a:pt x="2448678" y="0"/>
                  </a:lnTo>
                  <a:lnTo>
                    <a:pt x="2450171" y="0"/>
                  </a:lnTo>
                  <a:lnTo>
                    <a:pt x="2450609" y="0"/>
                  </a:lnTo>
                  <a:lnTo>
                    <a:pt x="2463572" y="0"/>
                  </a:lnTo>
                  <a:lnTo>
                    <a:pt x="2471081" y="0"/>
                  </a:lnTo>
                  <a:lnTo>
                    <a:pt x="2472573" y="0"/>
                  </a:lnTo>
                  <a:lnTo>
                    <a:pt x="2474537" y="0"/>
                  </a:lnTo>
                  <a:lnTo>
                    <a:pt x="2475596" y="0"/>
                  </a:lnTo>
                  <a:lnTo>
                    <a:pt x="2477252" y="0"/>
                  </a:lnTo>
                  <a:lnTo>
                    <a:pt x="2478712" y="0"/>
                  </a:lnTo>
                  <a:lnTo>
                    <a:pt x="2478743" y="0"/>
                  </a:lnTo>
                  <a:lnTo>
                    <a:pt x="2480043" y="0"/>
                  </a:lnTo>
                  <a:lnTo>
                    <a:pt x="2499655" y="0"/>
                  </a:lnTo>
                  <a:lnTo>
                    <a:pt x="2501146" y="0"/>
                  </a:lnTo>
                  <a:lnTo>
                    <a:pt x="2505661" y="0"/>
                  </a:lnTo>
                  <a:lnTo>
                    <a:pt x="2508776" y="0"/>
                  </a:lnTo>
                  <a:lnTo>
                    <a:pt x="2510108" y="0"/>
                  </a:lnTo>
                  <a:lnTo>
                    <a:pt x="2524178" y="0"/>
                  </a:lnTo>
                  <a:lnTo>
                    <a:pt x="2525248" y="0"/>
                  </a:lnTo>
                  <a:lnTo>
                    <a:pt x="2525669" y="0"/>
                  </a:lnTo>
                  <a:lnTo>
                    <a:pt x="2552329" y="0"/>
                  </a:lnTo>
                  <a:lnTo>
                    <a:pt x="2552751" y="0"/>
                  </a:lnTo>
                  <a:lnTo>
                    <a:pt x="2554242" y="0"/>
                  </a:lnTo>
                  <a:lnTo>
                    <a:pt x="2574787" y="0"/>
                  </a:lnTo>
                  <a:lnTo>
                    <a:pt x="2576279" y="0"/>
                  </a:lnTo>
                  <a:lnTo>
                    <a:pt x="2576447" y="0"/>
                  </a:lnTo>
                  <a:lnTo>
                    <a:pt x="2577940" y="0"/>
                  </a:lnTo>
                  <a:lnTo>
                    <a:pt x="2603360" y="0"/>
                  </a:lnTo>
                  <a:lnTo>
                    <a:pt x="2604852" y="0"/>
                  </a:lnTo>
                  <a:lnTo>
                    <a:pt x="2605021" y="0"/>
                  </a:lnTo>
                  <a:lnTo>
                    <a:pt x="2605484" y="0"/>
                  </a:lnTo>
                  <a:lnTo>
                    <a:pt x="2606481" y="0"/>
                  </a:lnTo>
                  <a:lnTo>
                    <a:pt x="2606512" y="0"/>
                  </a:lnTo>
                  <a:lnTo>
                    <a:pt x="2606976" y="0"/>
                  </a:lnTo>
                  <a:lnTo>
                    <a:pt x="2618923" y="0"/>
                  </a:lnTo>
                  <a:lnTo>
                    <a:pt x="2621248" y="0"/>
                  </a:lnTo>
                  <a:lnTo>
                    <a:pt x="2622740" y="0"/>
                  </a:lnTo>
                  <a:lnTo>
                    <a:pt x="2627885" y="0"/>
                  </a:lnTo>
                  <a:lnTo>
                    <a:pt x="2629377" y="0"/>
                  </a:lnTo>
                  <a:lnTo>
                    <a:pt x="2634058" y="0"/>
                  </a:lnTo>
                  <a:lnTo>
                    <a:pt x="2635549" y="0"/>
                  </a:lnTo>
                  <a:lnTo>
                    <a:pt x="2636545" y="0"/>
                  </a:lnTo>
                  <a:lnTo>
                    <a:pt x="2648987" y="0"/>
                  </a:lnTo>
                  <a:lnTo>
                    <a:pt x="2649821" y="0"/>
                  </a:lnTo>
                  <a:lnTo>
                    <a:pt x="2651313" y="0"/>
                  </a:lnTo>
                  <a:lnTo>
                    <a:pt x="2651947" y="0"/>
                  </a:lnTo>
                  <a:lnTo>
                    <a:pt x="2653017" y="0"/>
                  </a:lnTo>
                  <a:lnTo>
                    <a:pt x="2653438" y="0"/>
                  </a:lnTo>
                  <a:lnTo>
                    <a:pt x="2656459" y="0"/>
                  </a:lnTo>
                  <a:lnTo>
                    <a:pt x="2657950" y="0"/>
                  </a:lnTo>
                  <a:lnTo>
                    <a:pt x="2665460" y="0"/>
                  </a:lnTo>
                  <a:lnTo>
                    <a:pt x="2680098" y="0"/>
                  </a:lnTo>
                  <a:lnTo>
                    <a:pt x="2680520" y="0"/>
                  </a:lnTo>
                  <a:lnTo>
                    <a:pt x="2682011" y="0"/>
                  </a:lnTo>
                  <a:lnTo>
                    <a:pt x="2692542" y="0"/>
                  </a:lnTo>
                  <a:lnTo>
                    <a:pt x="2702556" y="0"/>
                  </a:lnTo>
                  <a:lnTo>
                    <a:pt x="2704048" y="0"/>
                  </a:lnTo>
                  <a:lnTo>
                    <a:pt x="2724289" y="0"/>
                  </a:lnTo>
                  <a:lnTo>
                    <a:pt x="2731129" y="0"/>
                  </a:lnTo>
                  <a:lnTo>
                    <a:pt x="2732621" y="0"/>
                  </a:lnTo>
                  <a:lnTo>
                    <a:pt x="2733253" y="0"/>
                  </a:lnTo>
                  <a:lnTo>
                    <a:pt x="2734745" y="0"/>
                  </a:lnTo>
                  <a:lnTo>
                    <a:pt x="2746692" y="0"/>
                  </a:lnTo>
                  <a:lnTo>
                    <a:pt x="2749017" y="0"/>
                  </a:lnTo>
                  <a:lnTo>
                    <a:pt x="2750509" y="0"/>
                  </a:lnTo>
                  <a:lnTo>
                    <a:pt x="2754354" y="0"/>
                  </a:lnTo>
                  <a:lnTo>
                    <a:pt x="2755654" y="0"/>
                  </a:lnTo>
                  <a:lnTo>
                    <a:pt x="2757146" y="0"/>
                  </a:lnTo>
                  <a:lnTo>
                    <a:pt x="2761827" y="0"/>
                  </a:lnTo>
                  <a:lnTo>
                    <a:pt x="2763318" y="0"/>
                  </a:lnTo>
                  <a:lnTo>
                    <a:pt x="2776756" y="0"/>
                  </a:lnTo>
                  <a:lnTo>
                    <a:pt x="2777590" y="0"/>
                  </a:lnTo>
                  <a:lnTo>
                    <a:pt x="2779082" y="0"/>
                  </a:lnTo>
                  <a:lnTo>
                    <a:pt x="2783442" y="0"/>
                  </a:lnTo>
                  <a:lnTo>
                    <a:pt x="2784228" y="0"/>
                  </a:lnTo>
                  <a:lnTo>
                    <a:pt x="2785719" y="0"/>
                  </a:lnTo>
                  <a:lnTo>
                    <a:pt x="2786473" y="0"/>
                  </a:lnTo>
                  <a:lnTo>
                    <a:pt x="2793229" y="0"/>
                  </a:lnTo>
                  <a:lnTo>
                    <a:pt x="2799367" y="0"/>
                  </a:lnTo>
                  <a:lnTo>
                    <a:pt x="2813506" y="0"/>
                  </a:lnTo>
                  <a:lnTo>
                    <a:pt x="2820311" y="0"/>
                  </a:lnTo>
                  <a:lnTo>
                    <a:pt x="2827893" y="0"/>
                  </a:lnTo>
                  <a:lnTo>
                    <a:pt x="2827940" y="0"/>
                  </a:lnTo>
                  <a:lnTo>
                    <a:pt x="2829431" y="0"/>
                  </a:lnTo>
                  <a:lnTo>
                    <a:pt x="2829978" y="0"/>
                  </a:lnTo>
                  <a:lnTo>
                    <a:pt x="2852058" y="0"/>
                  </a:lnTo>
                  <a:lnTo>
                    <a:pt x="2857060" y="0"/>
                  </a:lnTo>
                  <a:lnTo>
                    <a:pt x="2857958" y="0"/>
                  </a:lnTo>
                  <a:lnTo>
                    <a:pt x="2871601" y="0"/>
                  </a:lnTo>
                  <a:lnTo>
                    <a:pt x="2882123" y="0"/>
                  </a:lnTo>
                  <a:lnTo>
                    <a:pt x="2894046" y="0"/>
                  </a:lnTo>
                  <a:lnTo>
                    <a:pt x="2903496" y="0"/>
                  </a:lnTo>
                  <a:lnTo>
                    <a:pt x="2911211" y="0"/>
                  </a:lnTo>
                  <a:lnTo>
                    <a:pt x="2914242" y="0"/>
                  </a:lnTo>
                  <a:lnTo>
                    <a:pt x="2914461" y="0"/>
                  </a:lnTo>
                  <a:lnTo>
                    <a:pt x="2924111" y="0"/>
                  </a:lnTo>
                  <a:lnTo>
                    <a:pt x="2927136" y="0"/>
                  </a:lnTo>
                  <a:lnTo>
                    <a:pt x="2933561" y="0"/>
                  </a:lnTo>
                  <a:lnTo>
                    <a:pt x="2939580" y="0"/>
                  </a:lnTo>
                  <a:lnTo>
                    <a:pt x="2941275" y="0"/>
                  </a:lnTo>
                  <a:lnTo>
                    <a:pt x="2941543" y="0"/>
                  </a:lnTo>
                  <a:lnTo>
                    <a:pt x="2945586" y="0"/>
                  </a:lnTo>
                  <a:lnTo>
                    <a:pt x="2950032" y="0"/>
                  </a:lnTo>
                  <a:lnTo>
                    <a:pt x="2955662" y="0"/>
                  </a:lnTo>
                  <a:lnTo>
                    <a:pt x="2955709" y="0"/>
                  </a:lnTo>
                  <a:lnTo>
                    <a:pt x="2957200" y="0"/>
                  </a:lnTo>
                  <a:lnTo>
                    <a:pt x="2957747" y="0"/>
                  </a:lnTo>
                  <a:lnTo>
                    <a:pt x="2968152" y="0"/>
                  </a:lnTo>
                  <a:lnTo>
                    <a:pt x="2969644" y="0"/>
                  </a:lnTo>
                  <a:lnTo>
                    <a:pt x="2972667" y="0"/>
                  </a:lnTo>
                  <a:lnTo>
                    <a:pt x="2977114" y="0"/>
                  </a:lnTo>
                  <a:lnTo>
                    <a:pt x="2984829" y="0"/>
                  </a:lnTo>
                  <a:lnTo>
                    <a:pt x="2985727" y="0"/>
                  </a:lnTo>
                  <a:lnTo>
                    <a:pt x="2999370" y="0"/>
                  </a:lnTo>
                  <a:lnTo>
                    <a:pt x="3021815" y="0"/>
                  </a:lnTo>
                  <a:lnTo>
                    <a:pt x="3031265" y="0"/>
                  </a:lnTo>
                  <a:lnTo>
                    <a:pt x="3042230" y="0"/>
                  </a:lnTo>
                  <a:lnTo>
                    <a:pt x="3044946" y="0"/>
                  </a:lnTo>
                  <a:lnTo>
                    <a:pt x="3051880" y="0"/>
                  </a:lnTo>
                  <a:lnTo>
                    <a:pt x="3061330" y="0"/>
                  </a:lnTo>
                  <a:lnTo>
                    <a:pt x="3067349" y="0"/>
                  </a:lnTo>
                  <a:lnTo>
                    <a:pt x="3069312" y="0"/>
                  </a:lnTo>
                  <a:lnTo>
                    <a:pt x="3073355" y="0"/>
                  </a:lnTo>
                  <a:lnTo>
                    <a:pt x="3073518" y="0"/>
                  </a:lnTo>
                  <a:lnTo>
                    <a:pt x="3075011" y="0"/>
                  </a:lnTo>
                  <a:lnTo>
                    <a:pt x="3077801" y="0"/>
                  </a:lnTo>
                  <a:lnTo>
                    <a:pt x="3095921" y="0"/>
                  </a:lnTo>
                  <a:lnTo>
                    <a:pt x="3097413" y="0"/>
                  </a:lnTo>
                  <a:lnTo>
                    <a:pt x="3100436" y="0"/>
                  </a:lnTo>
                  <a:lnTo>
                    <a:pt x="3103552" y="0"/>
                  </a:lnTo>
                  <a:lnTo>
                    <a:pt x="3104883" y="0"/>
                  </a:lnTo>
                  <a:lnTo>
                    <a:pt x="3120023" y="0"/>
                  </a:lnTo>
                  <a:lnTo>
                    <a:pt x="3120445" y="0"/>
                  </a:lnTo>
                  <a:lnTo>
                    <a:pt x="3149018" y="0"/>
                  </a:lnTo>
                  <a:lnTo>
                    <a:pt x="3150088" y="0"/>
                  </a:lnTo>
                  <a:lnTo>
                    <a:pt x="3150509" y="0"/>
                  </a:lnTo>
                  <a:lnTo>
                    <a:pt x="3171054" y="0"/>
                  </a:lnTo>
                  <a:lnTo>
                    <a:pt x="3172715" y="0"/>
                  </a:lnTo>
                  <a:lnTo>
                    <a:pt x="3199627" y="0"/>
                  </a:lnTo>
                  <a:lnTo>
                    <a:pt x="3201119" y="0"/>
                  </a:lnTo>
                  <a:lnTo>
                    <a:pt x="3201287" y="0"/>
                  </a:lnTo>
                  <a:lnTo>
                    <a:pt x="3201751" y="0"/>
                  </a:lnTo>
                  <a:lnTo>
                    <a:pt x="3202780" y="0"/>
                  </a:lnTo>
                  <a:lnTo>
                    <a:pt x="3217515" y="0"/>
                  </a:lnTo>
                  <a:lnTo>
                    <a:pt x="3224152" y="0"/>
                  </a:lnTo>
                  <a:lnTo>
                    <a:pt x="3230324" y="0"/>
                  </a:lnTo>
                  <a:lnTo>
                    <a:pt x="3231321" y="0"/>
                  </a:lnTo>
                  <a:lnTo>
                    <a:pt x="3231816" y="0"/>
                  </a:lnTo>
                  <a:lnTo>
                    <a:pt x="3243763" y="0"/>
                  </a:lnTo>
                  <a:lnTo>
                    <a:pt x="3246088" y="0"/>
                  </a:lnTo>
                  <a:lnTo>
                    <a:pt x="3247580" y="0"/>
                  </a:lnTo>
                  <a:lnTo>
                    <a:pt x="3247792" y="0"/>
                  </a:lnTo>
                  <a:lnTo>
                    <a:pt x="3248214" y="0"/>
                  </a:lnTo>
                  <a:lnTo>
                    <a:pt x="3252725" y="0"/>
                  </a:lnTo>
                  <a:lnTo>
                    <a:pt x="3254217" y="0"/>
                  </a:lnTo>
                  <a:lnTo>
                    <a:pt x="3260235" y="0"/>
                  </a:lnTo>
                  <a:lnTo>
                    <a:pt x="3276787" y="0"/>
                  </a:lnTo>
                  <a:lnTo>
                    <a:pt x="3277857" y="0"/>
                  </a:lnTo>
                  <a:lnTo>
                    <a:pt x="3278278" y="0"/>
                  </a:lnTo>
                  <a:lnTo>
                    <a:pt x="3290300" y="0"/>
                  </a:lnTo>
                  <a:lnTo>
                    <a:pt x="3298823" y="0"/>
                  </a:lnTo>
                  <a:lnTo>
                    <a:pt x="3327396" y="0"/>
                  </a:lnTo>
                  <a:lnTo>
                    <a:pt x="3328888" y="0"/>
                  </a:lnTo>
                  <a:lnTo>
                    <a:pt x="3329520" y="0"/>
                  </a:lnTo>
                  <a:lnTo>
                    <a:pt x="3345284" y="0"/>
                  </a:lnTo>
                  <a:lnTo>
                    <a:pt x="3349129" y="0"/>
                  </a:lnTo>
                  <a:lnTo>
                    <a:pt x="3351921" y="0"/>
                  </a:lnTo>
                  <a:lnTo>
                    <a:pt x="3358093" y="0"/>
                  </a:lnTo>
                  <a:lnTo>
                    <a:pt x="3359585" y="0"/>
                  </a:lnTo>
                  <a:lnTo>
                    <a:pt x="3371532" y="0"/>
                  </a:lnTo>
                  <a:lnTo>
                    <a:pt x="3373857" y="0"/>
                  </a:lnTo>
                  <a:lnTo>
                    <a:pt x="3375349" y="0"/>
                  </a:lnTo>
                  <a:lnTo>
                    <a:pt x="3380494" y="0"/>
                  </a:lnTo>
                  <a:lnTo>
                    <a:pt x="3381986" y="0"/>
                  </a:lnTo>
                  <a:lnTo>
                    <a:pt x="3388004" y="0"/>
                  </a:lnTo>
                  <a:lnTo>
                    <a:pt x="3408282" y="0"/>
                  </a:lnTo>
                  <a:lnTo>
                    <a:pt x="3418069" y="0"/>
                  </a:lnTo>
                  <a:lnTo>
                    <a:pt x="3424207" y="0"/>
                  </a:lnTo>
                  <a:lnTo>
                    <a:pt x="3424753" y="0"/>
                  </a:lnTo>
                  <a:lnTo>
                    <a:pt x="3452733" y="0"/>
                  </a:lnTo>
                  <a:lnTo>
                    <a:pt x="3454818" y="0"/>
                  </a:lnTo>
                  <a:lnTo>
                    <a:pt x="3476898" y="0"/>
                  </a:lnTo>
                  <a:lnTo>
                    <a:pt x="3496441" y="0"/>
                  </a:lnTo>
                  <a:lnTo>
                    <a:pt x="3509236" y="0"/>
                  </a:lnTo>
                  <a:lnTo>
                    <a:pt x="3518886" y="0"/>
                  </a:lnTo>
                  <a:lnTo>
                    <a:pt x="3528336" y="0"/>
                  </a:lnTo>
                  <a:lnTo>
                    <a:pt x="3536051" y="0"/>
                  </a:lnTo>
                  <a:lnTo>
                    <a:pt x="3539301" y="0"/>
                  </a:lnTo>
                  <a:lnTo>
                    <a:pt x="3540361" y="0"/>
                  </a:lnTo>
                  <a:lnTo>
                    <a:pt x="3544807" y="0"/>
                  </a:lnTo>
                  <a:lnTo>
                    <a:pt x="3551976" y="0"/>
                  </a:lnTo>
                  <a:lnTo>
                    <a:pt x="3552522" y="0"/>
                  </a:lnTo>
                  <a:lnTo>
                    <a:pt x="3564420" y="0"/>
                  </a:lnTo>
                  <a:lnTo>
                    <a:pt x="3570426" y="0"/>
                  </a:lnTo>
                  <a:cubicBezTo>
                    <a:pt x="3574872" y="0"/>
                    <a:pt x="3574872" y="0"/>
                    <a:pt x="3574872" y="0"/>
                  </a:cubicBezTo>
                  <a:lnTo>
                    <a:pt x="3580502" y="0"/>
                  </a:lnTo>
                  <a:lnTo>
                    <a:pt x="3582587" y="0"/>
                  </a:lnTo>
                  <a:lnTo>
                    <a:pt x="3624210" y="0"/>
                  </a:lnTo>
                  <a:lnTo>
                    <a:pt x="3637005" y="0"/>
                  </a:lnTo>
                  <a:lnTo>
                    <a:pt x="3646655" y="0"/>
                  </a:lnTo>
                  <a:lnTo>
                    <a:pt x="3656105" y="0"/>
                  </a:lnTo>
                  <a:lnTo>
                    <a:pt x="3667070" y="0"/>
                  </a:lnTo>
                  <a:lnTo>
                    <a:pt x="3668130" y="0"/>
                  </a:lnTo>
                  <a:lnTo>
                    <a:pt x="3669786" y="0"/>
                  </a:lnTo>
                  <a:lnTo>
                    <a:pt x="3672576" y="0"/>
                  </a:lnTo>
                  <a:lnTo>
                    <a:pt x="3692189" y="0"/>
                  </a:lnTo>
                  <a:lnTo>
                    <a:pt x="3698195" y="0"/>
                  </a:lnTo>
                  <a:lnTo>
                    <a:pt x="3702641" y="0"/>
                  </a:lnTo>
                  <a:lnTo>
                    <a:pt x="3744863" y="0"/>
                  </a:lnTo>
                  <a:lnTo>
                    <a:pt x="3745285" y="0"/>
                  </a:lnTo>
                  <a:lnTo>
                    <a:pt x="3795894" y="0"/>
                  </a:lnTo>
                  <a:lnTo>
                    <a:pt x="3797555" y="0"/>
                  </a:lnTo>
                  <a:lnTo>
                    <a:pt x="3826591" y="0"/>
                  </a:lnTo>
                  <a:lnTo>
                    <a:pt x="3842355" y="0"/>
                  </a:lnTo>
                  <a:lnTo>
                    <a:pt x="3848992" y="0"/>
                  </a:lnTo>
                  <a:lnTo>
                    <a:pt x="3872632" y="0"/>
                  </a:lnTo>
                  <a:lnTo>
                    <a:pt x="3873054" y="0"/>
                  </a:lnTo>
                  <a:lnTo>
                    <a:pt x="3885075" y="0"/>
                  </a:lnTo>
                  <a:lnTo>
                    <a:pt x="3923663" y="0"/>
                  </a:lnTo>
                  <a:lnTo>
                    <a:pt x="3954360" y="0"/>
                  </a:lnTo>
                  <a:lnTo>
                    <a:pt x="3970124" y="0"/>
                  </a:lnTo>
                  <a:lnTo>
                    <a:pt x="3976761" y="0"/>
                  </a:lnTo>
                  <a:lnTo>
                    <a:pt x="4012844" y="0"/>
                  </a:lnTo>
                  <a:lnTo>
                    <a:pt x="4049593" y="0"/>
                  </a:lnTo>
                  <a:cubicBezTo>
                    <a:pt x="4169647" y="0"/>
                    <a:pt x="4169647" y="0"/>
                    <a:pt x="4169647" y="0"/>
                  </a:cubicBezTo>
                  <a:lnTo>
                    <a:pt x="4177362" y="0"/>
                  </a:lnTo>
                  <a:cubicBezTo>
                    <a:pt x="4297416" y="0"/>
                    <a:pt x="4297416" y="0"/>
                    <a:pt x="4297416" y="0"/>
                  </a:cubicBezTo>
                  <a:cubicBezTo>
                    <a:pt x="4327758" y="0"/>
                    <a:pt x="4364168" y="21251"/>
                    <a:pt x="4379339" y="47054"/>
                  </a:cubicBezTo>
                  <a:cubicBezTo>
                    <a:pt x="4591731" y="415146"/>
                    <a:pt x="4591731" y="415146"/>
                    <a:pt x="4591731" y="415146"/>
                  </a:cubicBezTo>
                  <a:cubicBezTo>
                    <a:pt x="4606902" y="440951"/>
                    <a:pt x="4606902" y="483452"/>
                    <a:pt x="4591731" y="509257"/>
                  </a:cubicBezTo>
                  <a:cubicBezTo>
                    <a:pt x="4379339" y="877348"/>
                    <a:pt x="4379339" y="877348"/>
                    <a:pt x="4379339" y="877348"/>
                  </a:cubicBezTo>
                  <a:cubicBezTo>
                    <a:pt x="4364168" y="903151"/>
                    <a:pt x="4327758" y="924402"/>
                    <a:pt x="4297416" y="924402"/>
                  </a:cubicBezTo>
                  <a:lnTo>
                    <a:pt x="4169647" y="924402"/>
                  </a:lnTo>
                  <a:lnTo>
                    <a:pt x="3976761" y="924402"/>
                  </a:lnTo>
                  <a:lnTo>
                    <a:pt x="3872632" y="924402"/>
                  </a:lnTo>
                  <a:lnTo>
                    <a:pt x="3848992" y="924402"/>
                  </a:lnTo>
                  <a:lnTo>
                    <a:pt x="3744863" y="924402"/>
                  </a:lnTo>
                  <a:lnTo>
                    <a:pt x="3702641" y="924402"/>
                  </a:lnTo>
                  <a:lnTo>
                    <a:pt x="3672576" y="924402"/>
                  </a:lnTo>
                  <a:lnTo>
                    <a:pt x="3656105" y="924402"/>
                  </a:lnTo>
                  <a:lnTo>
                    <a:pt x="3574872" y="924402"/>
                  </a:lnTo>
                  <a:lnTo>
                    <a:pt x="3551976" y="924402"/>
                  </a:lnTo>
                  <a:lnTo>
                    <a:pt x="3544807" y="924402"/>
                  </a:lnTo>
                  <a:lnTo>
                    <a:pt x="3528336" y="924402"/>
                  </a:lnTo>
                  <a:lnTo>
                    <a:pt x="3424207" y="924402"/>
                  </a:lnTo>
                  <a:lnTo>
                    <a:pt x="3381986" y="924402"/>
                  </a:lnTo>
                  <a:lnTo>
                    <a:pt x="3380494" y="924402"/>
                  </a:lnTo>
                  <a:lnTo>
                    <a:pt x="3351921" y="924402"/>
                  </a:lnTo>
                  <a:lnTo>
                    <a:pt x="3277857" y="924402"/>
                  </a:lnTo>
                  <a:lnTo>
                    <a:pt x="3254217" y="924402"/>
                  </a:lnTo>
                  <a:lnTo>
                    <a:pt x="3252725" y="924402"/>
                  </a:lnTo>
                  <a:lnTo>
                    <a:pt x="3247792" y="924402"/>
                  </a:lnTo>
                  <a:lnTo>
                    <a:pt x="3231321" y="924402"/>
                  </a:lnTo>
                  <a:lnTo>
                    <a:pt x="3224152" y="924402"/>
                  </a:lnTo>
                  <a:lnTo>
                    <a:pt x="3150088" y="924402"/>
                  </a:lnTo>
                  <a:lnTo>
                    <a:pt x="3120023" y="924402"/>
                  </a:lnTo>
                  <a:lnTo>
                    <a:pt x="3104883" y="924402"/>
                  </a:lnTo>
                  <a:lnTo>
                    <a:pt x="3103552" y="924402"/>
                  </a:lnTo>
                  <a:lnTo>
                    <a:pt x="3077801" y="924402"/>
                  </a:lnTo>
                  <a:lnTo>
                    <a:pt x="3061330" y="924402"/>
                  </a:lnTo>
                  <a:lnTo>
                    <a:pt x="3031265" y="924402"/>
                  </a:lnTo>
                  <a:lnTo>
                    <a:pt x="2977114" y="924402"/>
                  </a:lnTo>
                  <a:lnTo>
                    <a:pt x="2957200" y="924402"/>
                  </a:lnTo>
                  <a:lnTo>
                    <a:pt x="2955709" y="924402"/>
                  </a:lnTo>
                  <a:lnTo>
                    <a:pt x="2950032" y="924402"/>
                  </a:lnTo>
                  <a:lnTo>
                    <a:pt x="2933561" y="924402"/>
                  </a:lnTo>
                  <a:lnTo>
                    <a:pt x="2927136" y="924402"/>
                  </a:lnTo>
                  <a:lnTo>
                    <a:pt x="2903496" y="924402"/>
                  </a:lnTo>
                  <a:lnTo>
                    <a:pt x="2829431" y="924402"/>
                  </a:lnTo>
                  <a:lnTo>
                    <a:pt x="2827940" y="924402"/>
                  </a:lnTo>
                  <a:lnTo>
                    <a:pt x="2799367" y="924402"/>
                  </a:lnTo>
                  <a:lnTo>
                    <a:pt x="2785719" y="924402"/>
                  </a:lnTo>
                  <a:lnTo>
                    <a:pt x="2784228" y="924402"/>
                  </a:lnTo>
                  <a:lnTo>
                    <a:pt x="2757146" y="924402"/>
                  </a:lnTo>
                  <a:lnTo>
                    <a:pt x="2755654" y="924402"/>
                  </a:lnTo>
                  <a:lnTo>
                    <a:pt x="2680098" y="924402"/>
                  </a:lnTo>
                  <a:lnTo>
                    <a:pt x="2657950" y="924402"/>
                  </a:lnTo>
                  <a:lnTo>
                    <a:pt x="2656459" y="924402"/>
                  </a:lnTo>
                  <a:lnTo>
                    <a:pt x="2653017" y="924402"/>
                  </a:lnTo>
                  <a:lnTo>
                    <a:pt x="2636545" y="924402"/>
                  </a:lnTo>
                  <a:lnTo>
                    <a:pt x="2629377" y="924402"/>
                  </a:lnTo>
                  <a:lnTo>
                    <a:pt x="2627885" y="924402"/>
                  </a:lnTo>
                  <a:lnTo>
                    <a:pt x="2606481" y="924402"/>
                  </a:lnTo>
                  <a:lnTo>
                    <a:pt x="2552329" y="924402"/>
                  </a:lnTo>
                  <a:lnTo>
                    <a:pt x="2525248" y="924402"/>
                  </a:lnTo>
                  <a:lnTo>
                    <a:pt x="2510108" y="924402"/>
                  </a:lnTo>
                  <a:lnTo>
                    <a:pt x="2508776" y="924402"/>
                  </a:lnTo>
                  <a:lnTo>
                    <a:pt x="2480043" y="924402"/>
                  </a:lnTo>
                  <a:lnTo>
                    <a:pt x="2478712" y="924402"/>
                  </a:lnTo>
                  <a:lnTo>
                    <a:pt x="2463572" y="924402"/>
                  </a:lnTo>
                  <a:lnTo>
                    <a:pt x="2436490" y="924402"/>
                  </a:lnTo>
                  <a:lnTo>
                    <a:pt x="2382339" y="924402"/>
                  </a:lnTo>
                  <a:lnTo>
                    <a:pt x="2360934" y="924402"/>
                  </a:lnTo>
                  <a:lnTo>
                    <a:pt x="2359443" y="924402"/>
                  </a:lnTo>
                  <a:lnTo>
                    <a:pt x="2352274" y="924402"/>
                  </a:lnTo>
                  <a:lnTo>
                    <a:pt x="2335803" y="924402"/>
                  </a:lnTo>
                  <a:lnTo>
                    <a:pt x="2332360" y="924402"/>
                  </a:lnTo>
                  <a:lnTo>
                    <a:pt x="2332328" y="924402"/>
                  </a:lnTo>
                  <a:lnTo>
                    <a:pt x="2330869" y="924402"/>
                  </a:lnTo>
                  <a:lnTo>
                    <a:pt x="2308721" y="924402"/>
                  </a:lnTo>
                  <a:lnTo>
                    <a:pt x="2233165" y="924402"/>
                  </a:lnTo>
                  <a:lnTo>
                    <a:pt x="2231674" y="924402"/>
                  </a:lnTo>
                  <a:lnTo>
                    <a:pt x="2204591" y="924402"/>
                  </a:lnTo>
                  <a:lnTo>
                    <a:pt x="2204559" y="924402"/>
                  </a:lnTo>
                  <a:lnTo>
                    <a:pt x="2203100" y="924402"/>
                  </a:lnTo>
                  <a:lnTo>
                    <a:pt x="2189452" y="924402"/>
                  </a:lnTo>
                  <a:lnTo>
                    <a:pt x="2160879" y="924402"/>
                  </a:lnTo>
                  <a:lnTo>
                    <a:pt x="2159388" y="924402"/>
                  </a:lnTo>
                  <a:lnTo>
                    <a:pt x="2085323" y="924402"/>
                  </a:lnTo>
                  <a:lnTo>
                    <a:pt x="2077294" y="924402"/>
                  </a:lnTo>
                  <a:lnTo>
                    <a:pt x="2061683" y="924402"/>
                  </a:lnTo>
                  <a:lnTo>
                    <a:pt x="2055258" y="924402"/>
                  </a:lnTo>
                  <a:lnTo>
                    <a:pt x="2038787" y="924402"/>
                  </a:lnTo>
                  <a:lnTo>
                    <a:pt x="2033110" y="924402"/>
                  </a:lnTo>
                  <a:lnTo>
                    <a:pt x="2031619" y="924402"/>
                  </a:lnTo>
                  <a:lnTo>
                    <a:pt x="2011705" y="924402"/>
                  </a:lnTo>
                  <a:lnTo>
                    <a:pt x="1957554" y="924402"/>
                  </a:lnTo>
                  <a:lnTo>
                    <a:pt x="1949525" y="924402"/>
                  </a:lnTo>
                  <a:lnTo>
                    <a:pt x="1927489" y="924402"/>
                  </a:lnTo>
                  <a:lnTo>
                    <a:pt x="1911018" y="924402"/>
                  </a:lnTo>
                  <a:lnTo>
                    <a:pt x="1907543" y="924402"/>
                  </a:lnTo>
                  <a:lnTo>
                    <a:pt x="1885268" y="924402"/>
                  </a:lnTo>
                  <a:lnTo>
                    <a:pt x="1883936" y="924402"/>
                  </a:lnTo>
                  <a:lnTo>
                    <a:pt x="1868796" y="924402"/>
                  </a:lnTo>
                  <a:lnTo>
                    <a:pt x="1838732" y="924402"/>
                  </a:lnTo>
                  <a:lnTo>
                    <a:pt x="1779774" y="924402"/>
                  </a:lnTo>
                  <a:lnTo>
                    <a:pt x="1764668" y="924402"/>
                  </a:lnTo>
                  <a:lnTo>
                    <a:pt x="1757499" y="924402"/>
                  </a:lnTo>
                  <a:lnTo>
                    <a:pt x="1741027" y="924402"/>
                  </a:lnTo>
                  <a:lnTo>
                    <a:pt x="1737552" y="924402"/>
                  </a:lnTo>
                  <a:lnTo>
                    <a:pt x="1736094" y="924402"/>
                  </a:lnTo>
                  <a:lnTo>
                    <a:pt x="1734603" y="924402"/>
                  </a:lnTo>
                  <a:lnTo>
                    <a:pt x="1710963" y="924402"/>
                  </a:lnTo>
                  <a:lnTo>
                    <a:pt x="1707488" y="924402"/>
                  </a:lnTo>
                  <a:lnTo>
                    <a:pt x="1652509" y="924402"/>
                  </a:lnTo>
                  <a:lnTo>
                    <a:pt x="1636899" y="924402"/>
                  </a:lnTo>
                  <a:lnTo>
                    <a:pt x="1609783" y="924402"/>
                  </a:lnTo>
                  <a:lnTo>
                    <a:pt x="1608325" y="924402"/>
                  </a:lnTo>
                  <a:lnTo>
                    <a:pt x="1606834" y="924402"/>
                  </a:lnTo>
                  <a:lnTo>
                    <a:pt x="1579719" y="924402"/>
                  </a:lnTo>
                  <a:lnTo>
                    <a:pt x="1564612" y="924402"/>
                  </a:lnTo>
                  <a:lnTo>
                    <a:pt x="1524740" y="924402"/>
                  </a:lnTo>
                  <a:lnTo>
                    <a:pt x="1482518" y="924402"/>
                  </a:lnTo>
                  <a:lnTo>
                    <a:pt x="1460483" y="924402"/>
                  </a:lnTo>
                  <a:lnTo>
                    <a:pt x="1452454" y="924402"/>
                  </a:lnTo>
                  <a:lnTo>
                    <a:pt x="1444011" y="924402"/>
                  </a:lnTo>
                  <a:lnTo>
                    <a:pt x="1436843" y="924402"/>
                  </a:lnTo>
                  <a:lnTo>
                    <a:pt x="1413947" y="924402"/>
                  </a:lnTo>
                  <a:lnTo>
                    <a:pt x="1354749" y="924402"/>
                  </a:lnTo>
                  <a:lnTo>
                    <a:pt x="1332714" y="924402"/>
                  </a:lnTo>
                  <a:lnTo>
                    <a:pt x="1324685" y="924402"/>
                  </a:lnTo>
                  <a:lnTo>
                    <a:pt x="1316242" y="924402"/>
                  </a:lnTo>
                  <a:lnTo>
                    <a:pt x="1312767" y="924402"/>
                  </a:lnTo>
                  <a:lnTo>
                    <a:pt x="1286178" y="924402"/>
                  </a:lnTo>
                  <a:lnTo>
                    <a:pt x="1282703" y="924402"/>
                  </a:lnTo>
                  <a:lnTo>
                    <a:pt x="1243956" y="924402"/>
                  </a:lnTo>
                  <a:lnTo>
                    <a:pt x="1184998" y="924402"/>
                  </a:lnTo>
                  <a:lnTo>
                    <a:pt x="1154934" y="924402"/>
                  </a:lnTo>
                  <a:lnTo>
                    <a:pt x="1139828" y="924402"/>
                  </a:lnTo>
                  <a:lnTo>
                    <a:pt x="1116187" y="924402"/>
                  </a:lnTo>
                  <a:lnTo>
                    <a:pt x="1112712" y="924402"/>
                  </a:lnTo>
                  <a:lnTo>
                    <a:pt x="1057734" y="924402"/>
                  </a:lnTo>
                  <a:lnTo>
                    <a:pt x="1027669" y="924402"/>
                  </a:lnTo>
                  <a:lnTo>
                    <a:pt x="1012059" y="924402"/>
                  </a:lnTo>
                  <a:lnTo>
                    <a:pt x="984943" y="924402"/>
                  </a:lnTo>
                  <a:lnTo>
                    <a:pt x="929965" y="924402"/>
                  </a:lnTo>
                  <a:lnTo>
                    <a:pt x="899900" y="924402"/>
                  </a:lnTo>
                  <a:lnTo>
                    <a:pt x="857678" y="924402"/>
                  </a:lnTo>
                  <a:lnTo>
                    <a:pt x="819171" y="924402"/>
                  </a:lnTo>
                  <a:lnTo>
                    <a:pt x="729909" y="924402"/>
                  </a:lnTo>
                  <a:lnTo>
                    <a:pt x="691402" y="924402"/>
                  </a:lnTo>
                  <a:lnTo>
                    <a:pt x="687927" y="924402"/>
                  </a:lnTo>
                  <a:lnTo>
                    <a:pt x="560158" y="924402"/>
                  </a:lnTo>
                  <a:lnTo>
                    <a:pt x="432894" y="924402"/>
                  </a:lnTo>
                  <a:lnTo>
                    <a:pt x="305125" y="924402"/>
                  </a:lnTo>
                  <a:cubicBezTo>
                    <a:pt x="275541" y="924402"/>
                    <a:pt x="238373" y="903151"/>
                    <a:pt x="223202" y="877348"/>
                  </a:cubicBezTo>
                  <a:cubicBezTo>
                    <a:pt x="10809" y="509257"/>
                    <a:pt x="10809" y="509257"/>
                    <a:pt x="10809" y="509257"/>
                  </a:cubicBezTo>
                  <a:cubicBezTo>
                    <a:pt x="-3603" y="483452"/>
                    <a:pt x="-3603" y="440951"/>
                    <a:pt x="10809" y="415146"/>
                  </a:cubicBezTo>
                  <a:cubicBezTo>
                    <a:pt x="223202" y="47054"/>
                    <a:pt x="223202" y="47054"/>
                    <a:pt x="223202" y="47054"/>
                  </a:cubicBezTo>
                  <a:cubicBezTo>
                    <a:pt x="238373" y="21251"/>
                    <a:pt x="275541" y="0"/>
                    <a:pt x="305125" y="0"/>
                  </a:cubicBezTo>
                  <a:close/>
                </a:path>
              </a:pathLst>
            </a:custGeom>
            <a:solidFill>
              <a:srgbClr val="092D3B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358775" y="2228656"/>
            <a:ext cx="4020954" cy="700182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pPr algn="ctr"/>
            <a:r>
              <a:rPr lang="zh-CN" altLang="en-US" sz="41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预算编制的流程</a:t>
            </a:r>
            <a:endParaRPr lang="zh-CN" altLang="en-US" sz="41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1144059" y="1657966"/>
            <a:ext cx="1849918" cy="1852984"/>
            <a:chOff x="1835696" y="568841"/>
            <a:chExt cx="1755524" cy="1759073"/>
          </a:xfrm>
        </p:grpSpPr>
        <p:grpSp>
          <p:nvGrpSpPr>
            <p:cNvPr id="6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092D3B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66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B</a:t>
              </a:r>
              <a:endParaRPr lang="zh-CN" altLang="en-US" sz="6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9661651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3287794" y="340106"/>
            <a:ext cx="2293234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预算编制的流程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3"/>
          <p:cNvSpPr/>
          <p:nvPr/>
        </p:nvSpPr>
        <p:spPr>
          <a:xfrm>
            <a:off x="501276" y="2729511"/>
            <a:ext cx="8231148" cy="179241"/>
          </a:xfrm>
          <a:prstGeom prst="roundRect">
            <a:avLst>
              <a:gd name="adj" fmla="val 49359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51428" tIns="25714" rIns="51428" bIns="25714" rtlCol="0" anchor="ctr"/>
          <a:lstStyle/>
          <a:p>
            <a:pPr algn="ctr"/>
            <a:endParaRPr lang="zh-CN" altLang="en-US" sz="9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529648" y="2219318"/>
            <a:ext cx="524618" cy="524428"/>
            <a:chOff x="2250831" y="2560320"/>
            <a:chExt cx="745587" cy="745587"/>
          </a:xfrm>
        </p:grpSpPr>
        <p:sp>
          <p:nvSpPr>
            <p:cNvPr id="6" name="泪滴形 5"/>
            <p:cNvSpPr/>
            <p:nvPr/>
          </p:nvSpPr>
          <p:spPr>
            <a:xfrm rot="8100000">
              <a:off x="2250831" y="2560320"/>
              <a:ext cx="745587" cy="745587"/>
            </a:xfrm>
            <a:prstGeom prst="teardrop">
              <a:avLst/>
            </a:prstGeom>
            <a:solidFill>
              <a:srgbClr val="CA03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7" name="同心圆 6"/>
            <p:cNvSpPr/>
            <p:nvPr/>
          </p:nvSpPr>
          <p:spPr>
            <a:xfrm>
              <a:off x="2391507" y="2686929"/>
              <a:ext cx="450166" cy="450166"/>
            </a:xfrm>
            <a:prstGeom prst="donut">
              <a:avLst>
                <a:gd name="adj" fmla="val 15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8" name="文本框 9"/>
          <p:cNvSpPr txBox="1"/>
          <p:nvPr/>
        </p:nvSpPr>
        <p:spPr>
          <a:xfrm>
            <a:off x="1145102" y="1388119"/>
            <a:ext cx="2142691" cy="1254824"/>
          </a:xfrm>
          <a:prstGeom prst="rect">
            <a:avLst/>
          </a:prstGeom>
          <a:noFill/>
        </p:spPr>
        <p:txBody>
          <a:bodyPr wrap="square" lIns="51428" tIns="25714" rIns="51428" bIns="25714" rtlCol="0">
            <a:spAutoFit/>
          </a:bodyPr>
          <a:lstStyle/>
          <a:p>
            <a:pPr>
              <a:spcAft>
                <a:spcPts val="450"/>
              </a:spcAft>
            </a:pPr>
            <a:r>
              <a:rPr lang="zh-CN" altLang="en-US" b="1" dirty="0" smtClean="0">
                <a:latin typeface="微软雅黑" pitchFamily="34" charset="-122"/>
                <a:ea typeface="微软雅黑" pitchFamily="34" charset="-122"/>
              </a:rPr>
              <a:t>准备阶段</a:t>
            </a:r>
            <a:endParaRPr lang="en-US" altLang="zh-CN" b="1" dirty="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2019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24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日前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，根据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市财政要求，制定出我校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年度预算表格和实施方案。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2019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年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6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月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26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日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-30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日，召开</a:t>
            </a:r>
            <a:r>
              <a:rPr lang="en-US" altLang="zh-CN" sz="1200" dirty="0"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zh-CN" sz="1200" dirty="0">
                <a:latin typeface="微软雅黑" pitchFamily="34" charset="-122"/>
                <a:ea typeface="微软雅黑" pitchFamily="34" charset="-122"/>
              </a:rPr>
              <a:t>年度预算编制动员大会。</a:t>
            </a:r>
            <a:endParaRPr lang="en-GB" altLang="zh-CN" sz="1200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3659118" y="1692154"/>
            <a:ext cx="977222" cy="976869"/>
            <a:chOff x="2250831" y="2560320"/>
            <a:chExt cx="745587" cy="745587"/>
          </a:xfrm>
        </p:grpSpPr>
        <p:sp>
          <p:nvSpPr>
            <p:cNvPr id="10" name="泪滴形 9"/>
            <p:cNvSpPr/>
            <p:nvPr/>
          </p:nvSpPr>
          <p:spPr>
            <a:xfrm rot="8100000">
              <a:off x="2250831" y="2560320"/>
              <a:ext cx="745587" cy="745587"/>
            </a:xfrm>
            <a:prstGeom prst="teardrop">
              <a:avLst/>
            </a:prstGeom>
            <a:solidFill>
              <a:srgbClr val="FE9A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1" name="同心圆 10"/>
            <p:cNvSpPr/>
            <p:nvPr/>
          </p:nvSpPr>
          <p:spPr>
            <a:xfrm>
              <a:off x="2391507" y="2686929"/>
              <a:ext cx="450166" cy="450166"/>
            </a:xfrm>
            <a:prstGeom prst="donut">
              <a:avLst>
                <a:gd name="adj" fmla="val 15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2" name="文本框 13"/>
          <p:cNvSpPr txBox="1"/>
          <p:nvPr/>
        </p:nvSpPr>
        <p:spPr>
          <a:xfrm>
            <a:off x="4731218" y="1426345"/>
            <a:ext cx="1521954" cy="1254824"/>
          </a:xfrm>
          <a:prstGeom prst="rect">
            <a:avLst/>
          </a:prstGeom>
          <a:noFill/>
        </p:spPr>
        <p:txBody>
          <a:bodyPr wrap="square" lIns="51428" tIns="25714" rIns="51428" bIns="25714" rtlCol="0">
            <a:spAutoFit/>
          </a:bodyPr>
          <a:lstStyle>
            <a:defPPr>
              <a:defRPr lang="zh-CN"/>
            </a:defPPr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spcAft>
                <a:spcPts val="450"/>
              </a:spcAft>
            </a:pPr>
            <a:r>
              <a:rPr lang="zh-CN" altLang="en-US" dirty="0"/>
              <a:t>控制数下达阶段</a:t>
            </a:r>
            <a:endParaRPr lang="en-US" altLang="zh-CN" dirty="0"/>
          </a:p>
          <a:p>
            <a:r>
              <a:rPr lang="en-US" altLang="zh-CN" sz="1200" b="0" dirty="0">
                <a:sym typeface="Roboto Bold"/>
              </a:rPr>
              <a:t>11</a:t>
            </a:r>
            <a:r>
              <a:rPr lang="zh-CN" altLang="en-US" sz="1200" b="0" dirty="0">
                <a:sym typeface="Roboto Bold"/>
              </a:rPr>
              <a:t>月底前，根据党委会讨论决定的预算方案，向各学院、部门</a:t>
            </a:r>
            <a:r>
              <a:rPr lang="zh-CN" altLang="en-US" sz="1200" b="0" dirty="0">
                <a:sym typeface="Roboto Bold"/>
              </a:rPr>
              <a:t>下达</a:t>
            </a:r>
            <a:r>
              <a:rPr lang="en-US" altLang="zh-CN" sz="1200" b="0" dirty="0">
                <a:sym typeface="Roboto Bold"/>
              </a:rPr>
              <a:t>2020</a:t>
            </a:r>
            <a:r>
              <a:rPr lang="zh-CN" altLang="en-US" sz="1200" b="0" dirty="0">
                <a:sym typeface="Roboto Bold"/>
              </a:rPr>
              <a:t>年度</a:t>
            </a:r>
            <a:r>
              <a:rPr lang="zh-CN" altLang="en-US" sz="1200" b="0" dirty="0">
                <a:sym typeface="Roboto Bold"/>
              </a:rPr>
              <a:t>预算控制数。</a:t>
            </a:r>
          </a:p>
        </p:txBody>
      </p:sp>
      <p:grpSp>
        <p:nvGrpSpPr>
          <p:cNvPr id="13" name="组合 12"/>
          <p:cNvGrpSpPr/>
          <p:nvPr/>
        </p:nvGrpSpPr>
        <p:grpSpPr>
          <a:xfrm rot="10800000">
            <a:off x="1800459" y="3016543"/>
            <a:ext cx="768073" cy="767795"/>
            <a:chOff x="2250831" y="2560320"/>
            <a:chExt cx="745587" cy="745587"/>
          </a:xfrm>
        </p:grpSpPr>
        <p:sp>
          <p:nvSpPr>
            <p:cNvPr id="14" name="泪滴形 13"/>
            <p:cNvSpPr/>
            <p:nvPr/>
          </p:nvSpPr>
          <p:spPr>
            <a:xfrm rot="8100000">
              <a:off x="2250831" y="2560320"/>
              <a:ext cx="745587" cy="745587"/>
            </a:xfrm>
            <a:prstGeom prst="teardrop">
              <a:avLst/>
            </a:prstGeom>
            <a:solidFill>
              <a:srgbClr val="092D3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同心圆 14"/>
            <p:cNvSpPr/>
            <p:nvPr/>
          </p:nvSpPr>
          <p:spPr>
            <a:xfrm>
              <a:off x="2391507" y="2686929"/>
              <a:ext cx="450166" cy="450166"/>
            </a:xfrm>
            <a:prstGeom prst="donut">
              <a:avLst>
                <a:gd name="adj" fmla="val 15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6" name="文本框 17"/>
          <p:cNvSpPr txBox="1"/>
          <p:nvPr/>
        </p:nvSpPr>
        <p:spPr>
          <a:xfrm>
            <a:off x="2727606" y="3190383"/>
            <a:ext cx="1746525" cy="1263515"/>
          </a:xfrm>
          <a:prstGeom prst="rect">
            <a:avLst/>
          </a:prstGeom>
          <a:noFill/>
        </p:spPr>
        <p:txBody>
          <a:bodyPr wrap="square" lIns="51428" tIns="25714" rIns="51428" bIns="25714" rtlCol="0">
            <a:spAutoFit/>
          </a:bodyPr>
          <a:lstStyle>
            <a:defPPr>
              <a:defRPr lang="zh-CN"/>
            </a:defPPr>
            <a:lvl1pPr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pPr>
              <a:spcAft>
                <a:spcPts val="450"/>
              </a:spcAft>
            </a:pPr>
            <a:r>
              <a:rPr lang="zh-CN" altLang="en-US" sz="1500" dirty="0"/>
              <a:t>预算草案上报阶段</a:t>
            </a:r>
            <a:endParaRPr lang="en-US" altLang="zh-CN" sz="1500" dirty="0"/>
          </a:p>
          <a:p>
            <a:r>
              <a:rPr lang="en-US" altLang="zh-CN" sz="1200" b="0" dirty="0"/>
              <a:t>8</a:t>
            </a:r>
            <a:r>
              <a:rPr lang="zh-CN" altLang="zh-CN" sz="1200" b="0" dirty="0"/>
              <a:t>月</a:t>
            </a:r>
            <a:r>
              <a:rPr lang="en-US" altLang="zh-CN" sz="1200" b="0" dirty="0"/>
              <a:t>10</a:t>
            </a:r>
            <a:r>
              <a:rPr lang="zh-CN" altLang="zh-CN" sz="1200" b="0" dirty="0"/>
              <a:t>日前，编制</a:t>
            </a:r>
            <a:r>
              <a:rPr lang="en-US" altLang="zh-CN" sz="1200" b="0" dirty="0"/>
              <a:t>2020</a:t>
            </a:r>
            <a:r>
              <a:rPr lang="zh-CN" altLang="zh-CN" sz="1200" b="0" dirty="0"/>
              <a:t>年度预算草案</a:t>
            </a:r>
            <a:r>
              <a:rPr lang="zh-CN" altLang="en-US" sz="1200" b="0" dirty="0"/>
              <a:t>，</a:t>
            </a:r>
            <a:r>
              <a:rPr lang="zh-CN" altLang="zh-CN" sz="1200" b="0" dirty="0"/>
              <a:t>经学院、部门负责人签字盖章确认后于</a:t>
            </a:r>
            <a:r>
              <a:rPr lang="en-US" altLang="zh-CN" sz="1200" b="0" dirty="0"/>
              <a:t>2019</a:t>
            </a:r>
            <a:r>
              <a:rPr lang="zh-CN" altLang="zh-CN" sz="1200" b="0" dirty="0"/>
              <a:t>年</a:t>
            </a:r>
            <a:r>
              <a:rPr lang="en-US" altLang="zh-CN" sz="1200" b="0" dirty="0"/>
              <a:t>8</a:t>
            </a:r>
            <a:r>
              <a:rPr lang="zh-CN" altLang="zh-CN" sz="1200" b="0" dirty="0"/>
              <a:t>月</a:t>
            </a:r>
            <a:r>
              <a:rPr lang="en-US" altLang="zh-CN" sz="1200" b="0" dirty="0"/>
              <a:t>10</a:t>
            </a:r>
            <a:r>
              <a:rPr lang="zh-CN" altLang="zh-CN" sz="1200" b="0" dirty="0"/>
              <a:t>日前报计财处。</a:t>
            </a:r>
            <a:endParaRPr lang="en-GB" altLang="zh-CN" sz="1200" b="0" dirty="0"/>
          </a:p>
        </p:txBody>
      </p:sp>
      <p:grpSp>
        <p:nvGrpSpPr>
          <p:cNvPr id="17" name="组合 16"/>
          <p:cNvGrpSpPr/>
          <p:nvPr/>
        </p:nvGrpSpPr>
        <p:grpSpPr>
          <a:xfrm rot="10800000">
            <a:off x="5408545" y="2932537"/>
            <a:ext cx="324543" cy="324426"/>
            <a:chOff x="2250831" y="2560320"/>
            <a:chExt cx="745587" cy="745587"/>
          </a:xfrm>
        </p:grpSpPr>
        <p:sp>
          <p:nvSpPr>
            <p:cNvPr id="18" name="泪滴形 17"/>
            <p:cNvSpPr/>
            <p:nvPr/>
          </p:nvSpPr>
          <p:spPr>
            <a:xfrm rot="8100000">
              <a:off x="2250831" y="2560320"/>
              <a:ext cx="745587" cy="745587"/>
            </a:xfrm>
            <a:prstGeom prst="teardrop">
              <a:avLst/>
            </a:prstGeom>
            <a:solidFill>
              <a:srgbClr val="008D94"/>
            </a:solidFill>
            <a:ln>
              <a:solidFill>
                <a:srgbClr val="008D9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9" name="同心圆 18"/>
            <p:cNvSpPr/>
            <p:nvPr/>
          </p:nvSpPr>
          <p:spPr>
            <a:xfrm>
              <a:off x="2391507" y="2686929"/>
              <a:ext cx="450166" cy="450166"/>
            </a:xfrm>
            <a:prstGeom prst="donut">
              <a:avLst>
                <a:gd name="adj" fmla="val 15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" name="文本框 21"/>
          <p:cNvSpPr txBox="1"/>
          <p:nvPr/>
        </p:nvSpPr>
        <p:spPr>
          <a:xfrm>
            <a:off x="5851977" y="3160039"/>
            <a:ext cx="2128509" cy="1267648"/>
          </a:xfrm>
          <a:prstGeom prst="rect">
            <a:avLst/>
          </a:prstGeom>
          <a:noFill/>
        </p:spPr>
        <p:txBody>
          <a:bodyPr wrap="square" lIns="51428" tIns="25714" rIns="51428" bIns="25714" rtlCol="0">
            <a:spAutoFit/>
          </a:bodyPr>
          <a:lstStyle>
            <a:defPPr>
              <a:defRPr lang="zh-CN"/>
            </a:defPPr>
            <a:lvl1pPr>
              <a:spcAft>
                <a:spcPts val="600"/>
              </a:spcAft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预算草案（修订）上报</a:t>
            </a:r>
          </a:p>
          <a:p>
            <a:r>
              <a:rPr lang="en-US" altLang="zh-CN" sz="1200" b="0" dirty="0">
                <a:sym typeface="Roboto Bold"/>
              </a:rPr>
              <a:t>12</a:t>
            </a:r>
            <a:r>
              <a:rPr lang="zh-CN" altLang="en-US" sz="1200" b="0" dirty="0">
                <a:sym typeface="Roboto Bold"/>
              </a:rPr>
              <a:t>月底前，</a:t>
            </a:r>
            <a:r>
              <a:rPr lang="zh-CN" altLang="en-US" sz="1200" b="0" dirty="0">
                <a:sym typeface="Roboto Bold"/>
              </a:rPr>
              <a:t>提交</a:t>
            </a:r>
            <a:r>
              <a:rPr lang="en-US" altLang="zh-CN" sz="1200" b="0" dirty="0">
                <a:sym typeface="Roboto Bold"/>
              </a:rPr>
              <a:t>2020</a:t>
            </a:r>
            <a:r>
              <a:rPr lang="zh-CN" altLang="en-US" sz="1200" b="0" dirty="0">
                <a:sym typeface="Roboto Bold"/>
              </a:rPr>
              <a:t>年度</a:t>
            </a:r>
            <a:r>
              <a:rPr lang="zh-CN" altLang="en-US" sz="1200" b="0" dirty="0">
                <a:sym typeface="Roboto Bold"/>
              </a:rPr>
              <a:t>预算草案（修订），经学院、部门主要负责人签字盖章，部门还需向其分管校领导汇报同意确认后，于</a:t>
            </a:r>
            <a:r>
              <a:rPr lang="en-US" altLang="zh-CN" sz="1200" b="0" dirty="0">
                <a:sym typeface="Roboto Bold"/>
              </a:rPr>
              <a:t>12</a:t>
            </a:r>
            <a:r>
              <a:rPr lang="zh-CN" altLang="en-US" sz="1200" b="0" dirty="0">
                <a:sym typeface="Roboto Bold"/>
              </a:rPr>
              <a:t>月底前送计财处。</a:t>
            </a:r>
          </a:p>
        </p:txBody>
      </p:sp>
      <p:grpSp>
        <p:nvGrpSpPr>
          <p:cNvPr id="22" name="组合 21"/>
          <p:cNvGrpSpPr/>
          <p:nvPr/>
        </p:nvGrpSpPr>
        <p:grpSpPr>
          <a:xfrm>
            <a:off x="6693436" y="2239014"/>
            <a:ext cx="524618" cy="524428"/>
            <a:chOff x="2250831" y="2560320"/>
            <a:chExt cx="745587" cy="745587"/>
          </a:xfrm>
        </p:grpSpPr>
        <p:sp>
          <p:nvSpPr>
            <p:cNvPr id="23" name="泪滴形 22"/>
            <p:cNvSpPr/>
            <p:nvPr/>
          </p:nvSpPr>
          <p:spPr>
            <a:xfrm rot="8100000">
              <a:off x="2250831" y="2560320"/>
              <a:ext cx="745587" cy="745587"/>
            </a:xfrm>
            <a:prstGeom prst="teardrop">
              <a:avLst/>
            </a:prstGeom>
            <a:solidFill>
              <a:srgbClr val="CA03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24" name="同心圆 23"/>
            <p:cNvSpPr/>
            <p:nvPr/>
          </p:nvSpPr>
          <p:spPr>
            <a:xfrm>
              <a:off x="2391507" y="2686929"/>
              <a:ext cx="450166" cy="450166"/>
            </a:xfrm>
            <a:prstGeom prst="donut">
              <a:avLst>
                <a:gd name="adj" fmla="val 15625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/>
              <a:endParaRPr lang="zh-CN" altLang="en-US" sz="9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" name="文本框 25"/>
          <p:cNvSpPr txBox="1"/>
          <p:nvPr/>
        </p:nvSpPr>
        <p:spPr>
          <a:xfrm>
            <a:off x="7333432" y="1399517"/>
            <a:ext cx="1418811" cy="1267648"/>
          </a:xfrm>
          <a:prstGeom prst="rect">
            <a:avLst/>
          </a:prstGeom>
          <a:noFill/>
        </p:spPr>
        <p:txBody>
          <a:bodyPr wrap="square" lIns="51428" tIns="25714" rIns="51428" bIns="25714" rtlCol="0">
            <a:spAutoFit/>
          </a:bodyPr>
          <a:lstStyle>
            <a:defPPr>
              <a:defRPr lang="zh-CN"/>
            </a:defPPr>
            <a:lvl1pPr>
              <a:spcAft>
                <a:spcPts val="600"/>
              </a:spcAft>
              <a:defRPr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下达预算阶段</a:t>
            </a:r>
          </a:p>
          <a:p>
            <a:r>
              <a:rPr lang="en-US" altLang="zh-CN" sz="1200" b="0" dirty="0">
                <a:sym typeface="Roboto Bold"/>
              </a:rPr>
              <a:t>2020</a:t>
            </a:r>
            <a:r>
              <a:rPr lang="zh-CN" altLang="en-US" sz="1200" b="0" dirty="0">
                <a:sym typeface="Roboto Bold"/>
              </a:rPr>
              <a:t>年</a:t>
            </a:r>
            <a:r>
              <a:rPr lang="en-US" altLang="zh-CN" sz="1200" b="0" dirty="0">
                <a:sym typeface="Roboto Bold"/>
              </a:rPr>
              <a:t>3</a:t>
            </a:r>
            <a:r>
              <a:rPr lang="zh-CN" altLang="en-US" sz="1200" b="0" dirty="0">
                <a:sym typeface="Roboto Bold"/>
              </a:rPr>
              <a:t>月底前，学校预算方案（修订）经党委会审定后，下达各学院、部门执行。</a:t>
            </a:r>
          </a:p>
        </p:txBody>
      </p:sp>
    </p:spTree>
    <p:extLst>
      <p:ext uri="{BB962C8B-B14F-4D97-AF65-F5344CB8AC3E}">
        <p14:creationId xmlns:p14="http://schemas.microsoft.com/office/powerpoint/2010/main" val="6768258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" grpId="0" animBg="1"/>
      <p:bldP spid="8" grpId="0"/>
      <p:bldP spid="12" grpId="0"/>
      <p:bldP spid="16" grpId="0"/>
      <p:bldP spid="20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58472" y="-34611"/>
            <a:ext cx="2375591" cy="2324511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 flipV="1">
            <a:off x="6869360" y="2901553"/>
            <a:ext cx="2319485" cy="2269611"/>
          </a:xfrm>
          <a:prstGeom prst="rect">
            <a:avLst/>
          </a:prstGeom>
        </p:spPr>
      </p:pic>
      <p:grpSp>
        <p:nvGrpSpPr>
          <p:cNvPr id="57" name="组合 56"/>
          <p:cNvGrpSpPr/>
          <p:nvPr/>
        </p:nvGrpSpPr>
        <p:grpSpPr>
          <a:xfrm>
            <a:off x="2372501" y="2059544"/>
            <a:ext cx="5675883" cy="1007965"/>
            <a:chOff x="903371" y="249943"/>
            <a:chExt cx="2831223" cy="679699"/>
          </a:xfrm>
        </p:grpSpPr>
        <p:sp>
          <p:nvSpPr>
            <p:cNvPr id="58" name="任意多边形 57"/>
            <p:cNvSpPr>
              <a:spLocks/>
            </p:cNvSpPr>
            <p:nvPr/>
          </p:nvSpPr>
          <p:spPr bwMode="auto">
            <a:xfrm>
              <a:off x="903371" y="249943"/>
              <a:ext cx="2831223" cy="679699"/>
            </a:xfrm>
            <a:custGeom>
              <a:avLst/>
              <a:gdLst>
                <a:gd name="connsiteX0" fmla="*/ 352810 w 4452260"/>
                <a:gd name="connsiteY0" fmla="*/ 0 h 1068867"/>
                <a:gd name="connsiteX1" fmla="*/ 636768 w 4452260"/>
                <a:gd name="connsiteY1" fmla="*/ 0 h 1068867"/>
                <a:gd name="connsiteX2" fmla="*/ 647700 w 4452260"/>
                <a:gd name="connsiteY2" fmla="*/ 0 h 1068867"/>
                <a:gd name="connsiteX3" fmla="*/ 724065 w 4452260"/>
                <a:gd name="connsiteY3" fmla="*/ 0 h 1068867"/>
                <a:gd name="connsiteX4" fmla="*/ 782584 w 4452260"/>
                <a:gd name="connsiteY4" fmla="*/ 0 h 1068867"/>
                <a:gd name="connsiteX5" fmla="*/ 799455 w 4452260"/>
                <a:gd name="connsiteY5" fmla="*/ 0 h 1068867"/>
                <a:gd name="connsiteX6" fmla="*/ 809825 w 4452260"/>
                <a:gd name="connsiteY6" fmla="*/ 0 h 1068867"/>
                <a:gd name="connsiteX7" fmla="*/ 818078 w 4452260"/>
                <a:gd name="connsiteY7" fmla="*/ 0 h 1068867"/>
                <a:gd name="connsiteX8" fmla="*/ 843980 w 4452260"/>
                <a:gd name="connsiteY8" fmla="*/ 0 h 1068867"/>
                <a:gd name="connsiteX9" fmla="*/ 931658 w 4452260"/>
                <a:gd name="connsiteY9" fmla="*/ 0 h 1068867"/>
                <a:gd name="connsiteX10" fmla="*/ 961580 w 4452260"/>
                <a:gd name="connsiteY10" fmla="*/ 0 h 1068867"/>
                <a:gd name="connsiteX11" fmla="*/ 1000055 w 4452260"/>
                <a:gd name="connsiteY11" fmla="*/ 0 h 1068867"/>
                <a:gd name="connsiteX12" fmla="*/ 1040537 w 4452260"/>
                <a:gd name="connsiteY12" fmla="*/ 0 h 1068867"/>
                <a:gd name="connsiteX13" fmla="*/ 1051453 w 4452260"/>
                <a:gd name="connsiteY13" fmla="*/ 0 h 1068867"/>
                <a:gd name="connsiteX14" fmla="*/ 1083414 w 4452260"/>
                <a:gd name="connsiteY14" fmla="*/ 0 h 1068867"/>
                <a:gd name="connsiteX15" fmla="*/ 1112969 w 4452260"/>
                <a:gd name="connsiteY15" fmla="*/ 0 h 1068867"/>
                <a:gd name="connsiteX16" fmla="*/ 1138871 w 4452260"/>
                <a:gd name="connsiteY16" fmla="*/ 0 h 1068867"/>
                <a:gd name="connsiteX17" fmla="*/ 1170224 w 4452260"/>
                <a:gd name="connsiteY17" fmla="*/ 0 h 1068867"/>
                <a:gd name="connsiteX18" fmla="*/ 1170711 w 4452260"/>
                <a:gd name="connsiteY18" fmla="*/ 0 h 1068867"/>
                <a:gd name="connsiteX19" fmla="*/ 1202662 w 4452260"/>
                <a:gd name="connsiteY19" fmla="*/ 0 h 1068867"/>
                <a:gd name="connsiteX20" fmla="*/ 1240037 w 4452260"/>
                <a:gd name="connsiteY20" fmla="*/ 0 h 1068867"/>
                <a:gd name="connsiteX21" fmla="*/ 1290626 w 4452260"/>
                <a:gd name="connsiteY21" fmla="*/ 0 h 1068867"/>
                <a:gd name="connsiteX22" fmla="*/ 1324496 w 4452260"/>
                <a:gd name="connsiteY22" fmla="*/ 0 h 1068867"/>
                <a:gd name="connsiteX23" fmla="*/ 1332348 w 4452260"/>
                <a:gd name="connsiteY23" fmla="*/ 0 h 1068867"/>
                <a:gd name="connsiteX24" fmla="*/ 1335428 w 4452260"/>
                <a:gd name="connsiteY24" fmla="*/ 0 h 1068867"/>
                <a:gd name="connsiteX25" fmla="*/ 1411793 w 4452260"/>
                <a:gd name="connsiteY25" fmla="*/ 0 h 1068867"/>
                <a:gd name="connsiteX26" fmla="*/ 1454182 w 4452260"/>
                <a:gd name="connsiteY26" fmla="*/ 0 h 1068867"/>
                <a:gd name="connsiteX27" fmla="*/ 1470312 w 4452260"/>
                <a:gd name="connsiteY27" fmla="*/ 0 h 1068867"/>
                <a:gd name="connsiteX28" fmla="*/ 1487183 w 4452260"/>
                <a:gd name="connsiteY28" fmla="*/ 0 h 1068867"/>
                <a:gd name="connsiteX29" fmla="*/ 1497552 w 4452260"/>
                <a:gd name="connsiteY29" fmla="*/ 0 h 1068867"/>
                <a:gd name="connsiteX30" fmla="*/ 1505806 w 4452260"/>
                <a:gd name="connsiteY30" fmla="*/ 0 h 1068867"/>
                <a:gd name="connsiteX31" fmla="*/ 1528471 w 4452260"/>
                <a:gd name="connsiteY31" fmla="*/ 0 h 1068867"/>
                <a:gd name="connsiteX32" fmla="*/ 1531708 w 4452260"/>
                <a:gd name="connsiteY32" fmla="*/ 0 h 1068867"/>
                <a:gd name="connsiteX33" fmla="*/ 1540992 w 4452260"/>
                <a:gd name="connsiteY33" fmla="*/ 0 h 1068867"/>
                <a:gd name="connsiteX34" fmla="*/ 1541479 w 4452260"/>
                <a:gd name="connsiteY34" fmla="*/ 0 h 1068867"/>
                <a:gd name="connsiteX35" fmla="*/ 1599998 w 4452260"/>
                <a:gd name="connsiteY35" fmla="*/ 0 h 1068867"/>
                <a:gd name="connsiteX36" fmla="*/ 1619386 w 4452260"/>
                <a:gd name="connsiteY36" fmla="*/ 0 h 1068867"/>
                <a:gd name="connsiteX37" fmla="*/ 1635492 w 4452260"/>
                <a:gd name="connsiteY37" fmla="*/ 0 h 1068867"/>
                <a:gd name="connsiteX38" fmla="*/ 1649308 w 4452260"/>
                <a:gd name="connsiteY38" fmla="*/ 0 h 1068867"/>
                <a:gd name="connsiteX39" fmla="*/ 1653720 w 4452260"/>
                <a:gd name="connsiteY39" fmla="*/ 0 h 1068867"/>
                <a:gd name="connsiteX40" fmla="*/ 1661394 w 4452260"/>
                <a:gd name="connsiteY40" fmla="*/ 0 h 1068867"/>
                <a:gd name="connsiteX41" fmla="*/ 1687782 w 4452260"/>
                <a:gd name="connsiteY41" fmla="*/ 0 h 1068867"/>
                <a:gd name="connsiteX42" fmla="*/ 1703116 w 4452260"/>
                <a:gd name="connsiteY42" fmla="*/ 0 h 1068867"/>
                <a:gd name="connsiteX43" fmla="*/ 1739181 w 4452260"/>
                <a:gd name="connsiteY43" fmla="*/ 0 h 1068867"/>
                <a:gd name="connsiteX44" fmla="*/ 1771141 w 4452260"/>
                <a:gd name="connsiteY44" fmla="*/ 0 h 1068867"/>
                <a:gd name="connsiteX45" fmla="*/ 1800697 w 4452260"/>
                <a:gd name="connsiteY45" fmla="*/ 0 h 1068867"/>
                <a:gd name="connsiteX46" fmla="*/ 1811727 w 4452260"/>
                <a:gd name="connsiteY46" fmla="*/ 0 h 1068867"/>
                <a:gd name="connsiteX47" fmla="*/ 1823361 w 4452260"/>
                <a:gd name="connsiteY47" fmla="*/ 0 h 1068867"/>
                <a:gd name="connsiteX48" fmla="*/ 1826599 w 4452260"/>
                <a:gd name="connsiteY48" fmla="*/ 0 h 1068867"/>
                <a:gd name="connsiteX49" fmla="*/ 1857951 w 4452260"/>
                <a:gd name="connsiteY49" fmla="*/ 0 h 1068867"/>
                <a:gd name="connsiteX50" fmla="*/ 1858439 w 4452260"/>
                <a:gd name="connsiteY50" fmla="*/ 0 h 1068867"/>
                <a:gd name="connsiteX51" fmla="*/ 1859676 w 4452260"/>
                <a:gd name="connsiteY51" fmla="*/ 0 h 1068867"/>
                <a:gd name="connsiteX52" fmla="*/ 1893346 w 4452260"/>
                <a:gd name="connsiteY52" fmla="*/ 0 h 1068867"/>
                <a:gd name="connsiteX53" fmla="*/ 1927765 w 4452260"/>
                <a:gd name="connsiteY53" fmla="*/ 0 h 1068867"/>
                <a:gd name="connsiteX54" fmla="*/ 1963365 w 4452260"/>
                <a:gd name="connsiteY54" fmla="*/ 0 h 1068867"/>
                <a:gd name="connsiteX55" fmla="*/ 1978354 w 4452260"/>
                <a:gd name="connsiteY55" fmla="*/ 0 h 1068867"/>
                <a:gd name="connsiteX56" fmla="*/ 1991032 w 4452260"/>
                <a:gd name="connsiteY56" fmla="*/ 0 h 1068867"/>
                <a:gd name="connsiteX57" fmla="*/ 2020076 w 4452260"/>
                <a:gd name="connsiteY57" fmla="*/ 0 h 1068867"/>
                <a:gd name="connsiteX58" fmla="*/ 2021800 w 4452260"/>
                <a:gd name="connsiteY58" fmla="*/ 0 h 1068867"/>
                <a:gd name="connsiteX59" fmla="*/ 2027021 w 4452260"/>
                <a:gd name="connsiteY59" fmla="*/ 0 h 1068867"/>
                <a:gd name="connsiteX60" fmla="*/ 2032162 w 4452260"/>
                <a:gd name="connsiteY60" fmla="*/ 0 h 1068867"/>
                <a:gd name="connsiteX61" fmla="*/ 2141909 w 4452260"/>
                <a:gd name="connsiteY61" fmla="*/ 0 h 1068867"/>
                <a:gd name="connsiteX62" fmla="*/ 2143633 w 4452260"/>
                <a:gd name="connsiteY62" fmla="*/ 0 h 1068867"/>
                <a:gd name="connsiteX63" fmla="*/ 2178359 w 4452260"/>
                <a:gd name="connsiteY63" fmla="*/ 0 h 1068867"/>
                <a:gd name="connsiteX64" fmla="*/ 2228719 w 4452260"/>
                <a:gd name="connsiteY64" fmla="*/ 0 h 1068867"/>
                <a:gd name="connsiteX65" fmla="*/ 2229207 w 4452260"/>
                <a:gd name="connsiteY65" fmla="*/ 0 h 1068867"/>
                <a:gd name="connsiteX66" fmla="*/ 2230931 w 4452260"/>
                <a:gd name="connsiteY66" fmla="*/ 0 h 1068867"/>
                <a:gd name="connsiteX67" fmla="*/ 2287725 w 4452260"/>
                <a:gd name="connsiteY67" fmla="*/ 0 h 1068867"/>
                <a:gd name="connsiteX68" fmla="*/ 2289450 w 4452260"/>
                <a:gd name="connsiteY68" fmla="*/ 0 h 1068867"/>
                <a:gd name="connsiteX69" fmla="*/ 2323220 w 4452260"/>
                <a:gd name="connsiteY69" fmla="*/ 0 h 1068867"/>
                <a:gd name="connsiteX70" fmla="*/ 2324944 w 4452260"/>
                <a:gd name="connsiteY70" fmla="*/ 0 h 1068867"/>
                <a:gd name="connsiteX71" fmla="*/ 2340483 w 4452260"/>
                <a:gd name="connsiteY71" fmla="*/ 0 h 1068867"/>
                <a:gd name="connsiteX72" fmla="*/ 2341447 w 4452260"/>
                <a:gd name="connsiteY72" fmla="*/ 0 h 1068867"/>
                <a:gd name="connsiteX73" fmla="*/ 2343172 w 4452260"/>
                <a:gd name="connsiteY73" fmla="*/ 0 h 1068867"/>
                <a:gd name="connsiteX74" fmla="*/ 2349122 w 4452260"/>
                <a:gd name="connsiteY74" fmla="*/ 0 h 1068867"/>
                <a:gd name="connsiteX75" fmla="*/ 2350846 w 4452260"/>
                <a:gd name="connsiteY75" fmla="*/ 0 h 1068867"/>
                <a:gd name="connsiteX76" fmla="*/ 2390844 w 4452260"/>
                <a:gd name="connsiteY76" fmla="*/ 0 h 1068867"/>
                <a:gd name="connsiteX77" fmla="*/ 2462317 w 4452260"/>
                <a:gd name="connsiteY77" fmla="*/ 0 h 1068867"/>
                <a:gd name="connsiteX78" fmla="*/ 2499455 w 4452260"/>
                <a:gd name="connsiteY78" fmla="*/ 0 h 1068867"/>
                <a:gd name="connsiteX79" fmla="*/ 2530713 w 4452260"/>
                <a:gd name="connsiteY79" fmla="*/ 0 h 1068867"/>
                <a:gd name="connsiteX80" fmla="*/ 2547403 w 4452260"/>
                <a:gd name="connsiteY80" fmla="*/ 0 h 1068867"/>
                <a:gd name="connsiteX81" fmla="*/ 2549127 w 4452260"/>
                <a:gd name="connsiteY81" fmla="*/ 0 h 1068867"/>
                <a:gd name="connsiteX82" fmla="*/ 2581074 w 4452260"/>
                <a:gd name="connsiteY82" fmla="*/ 0 h 1068867"/>
                <a:gd name="connsiteX83" fmla="*/ 2582112 w 4452260"/>
                <a:gd name="connsiteY83" fmla="*/ 0 h 1068867"/>
                <a:gd name="connsiteX84" fmla="*/ 2669530 w 4452260"/>
                <a:gd name="connsiteY84" fmla="*/ 0 h 1068867"/>
                <a:gd name="connsiteX85" fmla="*/ 2678759 w 4452260"/>
                <a:gd name="connsiteY85" fmla="*/ 0 h 1068867"/>
                <a:gd name="connsiteX86" fmla="*/ 2709527 w 4452260"/>
                <a:gd name="connsiteY86" fmla="*/ 0 h 1068867"/>
                <a:gd name="connsiteX87" fmla="*/ 2711252 w 4452260"/>
                <a:gd name="connsiteY87" fmla="*/ 0 h 1068867"/>
                <a:gd name="connsiteX88" fmla="*/ 2714748 w 4452260"/>
                <a:gd name="connsiteY88" fmla="*/ 0 h 1068867"/>
                <a:gd name="connsiteX89" fmla="*/ 2719890 w 4452260"/>
                <a:gd name="connsiteY89" fmla="*/ 0 h 1068867"/>
                <a:gd name="connsiteX90" fmla="*/ 2831360 w 4452260"/>
                <a:gd name="connsiteY90" fmla="*/ 0 h 1068867"/>
                <a:gd name="connsiteX91" fmla="*/ 2833086 w 4452260"/>
                <a:gd name="connsiteY91" fmla="*/ 0 h 1068867"/>
                <a:gd name="connsiteX92" fmla="*/ 2866087 w 4452260"/>
                <a:gd name="connsiteY92" fmla="*/ 0 h 1068867"/>
                <a:gd name="connsiteX93" fmla="*/ 2918659 w 4452260"/>
                <a:gd name="connsiteY93" fmla="*/ 0 h 1068867"/>
                <a:gd name="connsiteX94" fmla="*/ 2919896 w 4452260"/>
                <a:gd name="connsiteY94" fmla="*/ 0 h 1068867"/>
                <a:gd name="connsiteX95" fmla="*/ 2920383 w 4452260"/>
                <a:gd name="connsiteY95" fmla="*/ 0 h 1068867"/>
                <a:gd name="connsiteX96" fmla="*/ 2977177 w 4452260"/>
                <a:gd name="connsiteY96" fmla="*/ 0 h 1068867"/>
                <a:gd name="connsiteX97" fmla="*/ 2978902 w 4452260"/>
                <a:gd name="connsiteY97" fmla="*/ 0 h 1068867"/>
                <a:gd name="connsiteX98" fmla="*/ 3012671 w 4452260"/>
                <a:gd name="connsiteY98" fmla="*/ 0 h 1068867"/>
                <a:gd name="connsiteX99" fmla="*/ 3014397 w 4452260"/>
                <a:gd name="connsiteY99" fmla="*/ 0 h 1068867"/>
                <a:gd name="connsiteX100" fmla="*/ 3028211 w 4452260"/>
                <a:gd name="connsiteY100" fmla="*/ 0 h 1068867"/>
                <a:gd name="connsiteX101" fmla="*/ 3030899 w 4452260"/>
                <a:gd name="connsiteY101" fmla="*/ 0 h 1068867"/>
                <a:gd name="connsiteX102" fmla="*/ 3032624 w 4452260"/>
                <a:gd name="connsiteY102" fmla="*/ 0 h 1068867"/>
                <a:gd name="connsiteX103" fmla="*/ 3038573 w 4452260"/>
                <a:gd name="connsiteY103" fmla="*/ 0 h 1068867"/>
                <a:gd name="connsiteX104" fmla="*/ 3040298 w 4452260"/>
                <a:gd name="connsiteY104" fmla="*/ 0 h 1068867"/>
                <a:gd name="connsiteX105" fmla="*/ 3082021 w 4452260"/>
                <a:gd name="connsiteY105" fmla="*/ 0 h 1068867"/>
                <a:gd name="connsiteX106" fmla="*/ 3150044 w 4452260"/>
                <a:gd name="connsiteY106" fmla="*/ 0 h 1068867"/>
                <a:gd name="connsiteX107" fmla="*/ 3218441 w 4452260"/>
                <a:gd name="connsiteY107" fmla="*/ 0 h 1068867"/>
                <a:gd name="connsiteX108" fmla="*/ 3236855 w 4452260"/>
                <a:gd name="connsiteY108" fmla="*/ 0 h 1068867"/>
                <a:gd name="connsiteX109" fmla="*/ 3269839 w 4452260"/>
                <a:gd name="connsiteY109" fmla="*/ 0 h 1068867"/>
                <a:gd name="connsiteX110" fmla="*/ 3272250 w 4452260"/>
                <a:gd name="connsiteY110" fmla="*/ 0 h 1068867"/>
                <a:gd name="connsiteX111" fmla="*/ 3320378 w 4452260"/>
                <a:gd name="connsiteY111" fmla="*/ 0 h 1068867"/>
                <a:gd name="connsiteX112" fmla="*/ 3346330 w 4452260"/>
                <a:gd name="connsiteY112" fmla="*/ 0 h 1068867"/>
                <a:gd name="connsiteX113" fmla="*/ 3357257 w 4452260"/>
                <a:gd name="connsiteY113" fmla="*/ 0 h 1068867"/>
                <a:gd name="connsiteX114" fmla="*/ 3369936 w 4452260"/>
                <a:gd name="connsiteY114" fmla="*/ 0 h 1068867"/>
                <a:gd name="connsiteX115" fmla="*/ 3398980 w 4452260"/>
                <a:gd name="connsiteY115" fmla="*/ 0 h 1068867"/>
                <a:gd name="connsiteX116" fmla="*/ 3405925 w 4452260"/>
                <a:gd name="connsiteY116" fmla="*/ 0 h 1068867"/>
                <a:gd name="connsiteX117" fmla="*/ 3411066 w 4452260"/>
                <a:gd name="connsiteY117" fmla="*/ 0 h 1068867"/>
                <a:gd name="connsiteX118" fmla="*/ 3520813 w 4452260"/>
                <a:gd name="connsiteY118" fmla="*/ 0 h 1068867"/>
                <a:gd name="connsiteX119" fmla="*/ 3607623 w 4452260"/>
                <a:gd name="connsiteY119" fmla="*/ 0 h 1068867"/>
                <a:gd name="connsiteX120" fmla="*/ 3608111 w 4452260"/>
                <a:gd name="connsiteY120" fmla="*/ 0 h 1068867"/>
                <a:gd name="connsiteX121" fmla="*/ 3666629 w 4452260"/>
                <a:gd name="connsiteY121" fmla="*/ 0 h 1068867"/>
                <a:gd name="connsiteX122" fmla="*/ 3702124 w 4452260"/>
                <a:gd name="connsiteY122" fmla="*/ 0 h 1068867"/>
                <a:gd name="connsiteX123" fmla="*/ 3720351 w 4452260"/>
                <a:gd name="connsiteY123" fmla="*/ 0 h 1068867"/>
                <a:gd name="connsiteX124" fmla="*/ 3728025 w 4452260"/>
                <a:gd name="connsiteY124" fmla="*/ 0 h 1068867"/>
                <a:gd name="connsiteX125" fmla="*/ 3769748 w 4452260"/>
                <a:gd name="connsiteY125" fmla="*/ 0 h 1068867"/>
                <a:gd name="connsiteX126" fmla="*/ 4098793 w 4452260"/>
                <a:gd name="connsiteY126" fmla="*/ 0 h 1068867"/>
                <a:gd name="connsiteX127" fmla="*/ 4193519 w 4452260"/>
                <a:gd name="connsiteY127" fmla="*/ 54408 h 1068867"/>
                <a:gd name="connsiteX128" fmla="*/ 4439104 w 4452260"/>
                <a:gd name="connsiteY128" fmla="*/ 480025 h 1068867"/>
                <a:gd name="connsiteX129" fmla="*/ 4439104 w 4452260"/>
                <a:gd name="connsiteY129" fmla="*/ 588843 h 1068867"/>
                <a:gd name="connsiteX130" fmla="*/ 4193519 w 4452260"/>
                <a:gd name="connsiteY130" fmla="*/ 1014459 h 1068867"/>
                <a:gd name="connsiteX131" fmla="*/ 4098793 w 4452260"/>
                <a:gd name="connsiteY131" fmla="*/ 1068867 h 1068867"/>
                <a:gd name="connsiteX132" fmla="*/ 3728025 w 4452260"/>
                <a:gd name="connsiteY132" fmla="*/ 1068867 h 1068867"/>
                <a:gd name="connsiteX133" fmla="*/ 3607623 w 4452260"/>
                <a:gd name="connsiteY133" fmla="*/ 1068867 h 1068867"/>
                <a:gd name="connsiteX134" fmla="*/ 3411066 w 4452260"/>
                <a:gd name="connsiteY134" fmla="*/ 1068867 h 1068867"/>
                <a:gd name="connsiteX135" fmla="*/ 3357257 w 4452260"/>
                <a:gd name="connsiteY135" fmla="*/ 1068867 h 1068867"/>
                <a:gd name="connsiteX136" fmla="*/ 3236855 w 4452260"/>
                <a:gd name="connsiteY136" fmla="*/ 1068867 h 1068867"/>
                <a:gd name="connsiteX137" fmla="*/ 3040298 w 4452260"/>
                <a:gd name="connsiteY137" fmla="*/ 1068867 h 1068867"/>
                <a:gd name="connsiteX138" fmla="*/ 3038573 w 4452260"/>
                <a:gd name="connsiteY138" fmla="*/ 1068867 h 1068867"/>
                <a:gd name="connsiteX139" fmla="*/ 2919896 w 4452260"/>
                <a:gd name="connsiteY139" fmla="*/ 1068867 h 1068867"/>
                <a:gd name="connsiteX140" fmla="*/ 2866087 w 4452260"/>
                <a:gd name="connsiteY140" fmla="*/ 1068867 h 1068867"/>
                <a:gd name="connsiteX141" fmla="*/ 2719890 w 4452260"/>
                <a:gd name="connsiteY141" fmla="*/ 1068867 h 1068867"/>
                <a:gd name="connsiteX142" fmla="*/ 2669530 w 4452260"/>
                <a:gd name="connsiteY142" fmla="*/ 1068867 h 1068867"/>
                <a:gd name="connsiteX143" fmla="*/ 2549127 w 4452260"/>
                <a:gd name="connsiteY143" fmla="*/ 1068867 h 1068867"/>
                <a:gd name="connsiteX144" fmla="*/ 2547403 w 4452260"/>
                <a:gd name="connsiteY144" fmla="*/ 1068867 h 1068867"/>
                <a:gd name="connsiteX145" fmla="*/ 2350846 w 4452260"/>
                <a:gd name="connsiteY145" fmla="*/ 1068867 h 1068867"/>
                <a:gd name="connsiteX146" fmla="*/ 2349122 w 4452260"/>
                <a:gd name="connsiteY146" fmla="*/ 1068867 h 1068867"/>
                <a:gd name="connsiteX147" fmla="*/ 2228719 w 4452260"/>
                <a:gd name="connsiteY147" fmla="*/ 1068867 h 1068867"/>
                <a:gd name="connsiteX148" fmla="*/ 2178359 w 4452260"/>
                <a:gd name="connsiteY148" fmla="*/ 1068867 h 1068867"/>
                <a:gd name="connsiteX149" fmla="*/ 2032162 w 4452260"/>
                <a:gd name="connsiteY149" fmla="*/ 1068867 h 1068867"/>
                <a:gd name="connsiteX150" fmla="*/ 1978354 w 4452260"/>
                <a:gd name="connsiteY150" fmla="*/ 1068867 h 1068867"/>
                <a:gd name="connsiteX151" fmla="*/ 1859676 w 4452260"/>
                <a:gd name="connsiteY151" fmla="*/ 1068867 h 1068867"/>
                <a:gd name="connsiteX152" fmla="*/ 1857951 w 4452260"/>
                <a:gd name="connsiteY152" fmla="*/ 1068867 h 1068867"/>
                <a:gd name="connsiteX153" fmla="*/ 1826599 w 4452260"/>
                <a:gd name="connsiteY153" fmla="*/ 1068867 h 1068867"/>
                <a:gd name="connsiteX154" fmla="*/ 1661394 w 4452260"/>
                <a:gd name="connsiteY154" fmla="*/ 1068867 h 1068867"/>
                <a:gd name="connsiteX155" fmla="*/ 1540992 w 4452260"/>
                <a:gd name="connsiteY155" fmla="*/ 1068867 h 1068867"/>
                <a:gd name="connsiteX156" fmla="*/ 1531708 w 4452260"/>
                <a:gd name="connsiteY156" fmla="*/ 1068867 h 1068867"/>
                <a:gd name="connsiteX157" fmla="*/ 1487183 w 4452260"/>
                <a:gd name="connsiteY157" fmla="*/ 1068867 h 1068867"/>
                <a:gd name="connsiteX158" fmla="*/ 1335428 w 4452260"/>
                <a:gd name="connsiteY158" fmla="*/ 1068867 h 1068867"/>
                <a:gd name="connsiteX159" fmla="*/ 1290626 w 4452260"/>
                <a:gd name="connsiteY159" fmla="*/ 1068867 h 1068867"/>
                <a:gd name="connsiteX160" fmla="*/ 1170224 w 4452260"/>
                <a:gd name="connsiteY160" fmla="*/ 1068867 h 1068867"/>
                <a:gd name="connsiteX161" fmla="*/ 1138871 w 4452260"/>
                <a:gd name="connsiteY161" fmla="*/ 1068867 h 1068867"/>
                <a:gd name="connsiteX162" fmla="*/ 1040537 w 4452260"/>
                <a:gd name="connsiteY162" fmla="*/ 1068867 h 1068867"/>
                <a:gd name="connsiteX163" fmla="*/ 843980 w 4452260"/>
                <a:gd name="connsiteY163" fmla="*/ 1068867 h 1068867"/>
                <a:gd name="connsiteX164" fmla="*/ 799455 w 4452260"/>
                <a:gd name="connsiteY164" fmla="*/ 1068867 h 1068867"/>
                <a:gd name="connsiteX165" fmla="*/ 647700 w 4452260"/>
                <a:gd name="connsiteY165" fmla="*/ 1068867 h 1068867"/>
                <a:gd name="connsiteX166" fmla="*/ 352810 w 4452260"/>
                <a:gd name="connsiteY166" fmla="*/ 1068867 h 1068867"/>
                <a:gd name="connsiteX167" fmla="*/ 258084 w 4452260"/>
                <a:gd name="connsiteY167" fmla="*/ 1014459 h 1068867"/>
                <a:gd name="connsiteX168" fmla="*/ 12498 w 4452260"/>
                <a:gd name="connsiteY168" fmla="*/ 588843 h 1068867"/>
                <a:gd name="connsiteX169" fmla="*/ 12498 w 4452260"/>
                <a:gd name="connsiteY169" fmla="*/ 480025 h 1068867"/>
                <a:gd name="connsiteX170" fmla="*/ 258084 w 4452260"/>
                <a:gd name="connsiteY170" fmla="*/ 54408 h 1068867"/>
                <a:gd name="connsiteX171" fmla="*/ 352810 w 4452260"/>
                <a:gd name="connsiteY171" fmla="*/ 0 h 10688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</a:cxnLst>
              <a:rect l="l" t="t" r="r" b="b"/>
              <a:pathLst>
                <a:path w="4452260" h="1068867">
                  <a:moveTo>
                    <a:pt x="352810" y="0"/>
                  </a:moveTo>
                  <a:cubicBezTo>
                    <a:pt x="475602" y="0"/>
                    <a:pt x="567696" y="0"/>
                    <a:pt x="636768" y="0"/>
                  </a:cubicBezTo>
                  <a:lnTo>
                    <a:pt x="647700" y="0"/>
                  </a:lnTo>
                  <a:lnTo>
                    <a:pt x="724065" y="0"/>
                  </a:lnTo>
                  <a:cubicBezTo>
                    <a:pt x="748048" y="0"/>
                    <a:pt x="767235" y="0"/>
                    <a:pt x="782584" y="0"/>
                  </a:cubicBezTo>
                  <a:lnTo>
                    <a:pt x="799455" y="0"/>
                  </a:lnTo>
                  <a:lnTo>
                    <a:pt x="809825" y="0"/>
                  </a:lnTo>
                  <a:lnTo>
                    <a:pt x="818078" y="0"/>
                  </a:lnTo>
                  <a:cubicBezTo>
                    <a:pt x="843980" y="0"/>
                    <a:pt x="843980" y="0"/>
                    <a:pt x="843980" y="0"/>
                  </a:cubicBezTo>
                  <a:lnTo>
                    <a:pt x="931658" y="0"/>
                  </a:lnTo>
                  <a:lnTo>
                    <a:pt x="961580" y="0"/>
                  </a:lnTo>
                  <a:lnTo>
                    <a:pt x="1000055" y="0"/>
                  </a:lnTo>
                  <a:lnTo>
                    <a:pt x="1040537" y="0"/>
                  </a:lnTo>
                  <a:lnTo>
                    <a:pt x="1051453" y="0"/>
                  </a:lnTo>
                  <a:lnTo>
                    <a:pt x="1083414" y="0"/>
                  </a:lnTo>
                  <a:lnTo>
                    <a:pt x="1112969" y="0"/>
                  </a:lnTo>
                  <a:cubicBezTo>
                    <a:pt x="1138871" y="0"/>
                    <a:pt x="1138871" y="0"/>
                    <a:pt x="1138871" y="0"/>
                  </a:cubicBezTo>
                  <a:lnTo>
                    <a:pt x="1170224" y="0"/>
                  </a:lnTo>
                  <a:lnTo>
                    <a:pt x="1170711" y="0"/>
                  </a:lnTo>
                  <a:lnTo>
                    <a:pt x="1202662" y="0"/>
                  </a:lnTo>
                  <a:lnTo>
                    <a:pt x="1240037" y="0"/>
                  </a:lnTo>
                  <a:cubicBezTo>
                    <a:pt x="1290626" y="0"/>
                    <a:pt x="1290626" y="0"/>
                    <a:pt x="1290626" y="0"/>
                  </a:cubicBezTo>
                  <a:lnTo>
                    <a:pt x="1324496" y="0"/>
                  </a:lnTo>
                  <a:lnTo>
                    <a:pt x="1332348" y="0"/>
                  </a:lnTo>
                  <a:lnTo>
                    <a:pt x="1335428" y="0"/>
                  </a:lnTo>
                  <a:lnTo>
                    <a:pt x="1411793" y="0"/>
                  </a:lnTo>
                  <a:lnTo>
                    <a:pt x="1454182" y="0"/>
                  </a:lnTo>
                  <a:lnTo>
                    <a:pt x="1470312" y="0"/>
                  </a:lnTo>
                  <a:lnTo>
                    <a:pt x="1487183" y="0"/>
                  </a:lnTo>
                  <a:lnTo>
                    <a:pt x="1497552" y="0"/>
                  </a:lnTo>
                  <a:lnTo>
                    <a:pt x="1505806" y="0"/>
                  </a:lnTo>
                  <a:lnTo>
                    <a:pt x="1528471" y="0"/>
                  </a:lnTo>
                  <a:lnTo>
                    <a:pt x="1531708" y="0"/>
                  </a:lnTo>
                  <a:lnTo>
                    <a:pt x="1540992" y="0"/>
                  </a:lnTo>
                  <a:lnTo>
                    <a:pt x="1541479" y="0"/>
                  </a:lnTo>
                  <a:lnTo>
                    <a:pt x="1599998" y="0"/>
                  </a:lnTo>
                  <a:lnTo>
                    <a:pt x="1619386" y="0"/>
                  </a:lnTo>
                  <a:lnTo>
                    <a:pt x="1635492" y="0"/>
                  </a:lnTo>
                  <a:lnTo>
                    <a:pt x="1649308" y="0"/>
                  </a:lnTo>
                  <a:lnTo>
                    <a:pt x="1653720" y="0"/>
                  </a:lnTo>
                  <a:lnTo>
                    <a:pt x="1661394" y="0"/>
                  </a:lnTo>
                  <a:lnTo>
                    <a:pt x="1687782" y="0"/>
                  </a:lnTo>
                  <a:lnTo>
                    <a:pt x="1703116" y="0"/>
                  </a:lnTo>
                  <a:lnTo>
                    <a:pt x="1739181" y="0"/>
                  </a:lnTo>
                  <a:lnTo>
                    <a:pt x="1771141" y="0"/>
                  </a:lnTo>
                  <a:lnTo>
                    <a:pt x="1800697" y="0"/>
                  </a:lnTo>
                  <a:lnTo>
                    <a:pt x="1811727" y="0"/>
                  </a:lnTo>
                  <a:lnTo>
                    <a:pt x="1823361" y="0"/>
                  </a:lnTo>
                  <a:lnTo>
                    <a:pt x="1826599" y="0"/>
                  </a:lnTo>
                  <a:lnTo>
                    <a:pt x="1857951" y="0"/>
                  </a:lnTo>
                  <a:lnTo>
                    <a:pt x="1858439" y="0"/>
                  </a:lnTo>
                  <a:lnTo>
                    <a:pt x="1859676" y="0"/>
                  </a:lnTo>
                  <a:lnTo>
                    <a:pt x="1893346" y="0"/>
                  </a:lnTo>
                  <a:lnTo>
                    <a:pt x="1927765" y="0"/>
                  </a:lnTo>
                  <a:lnTo>
                    <a:pt x="1963365" y="0"/>
                  </a:lnTo>
                  <a:lnTo>
                    <a:pt x="1978354" y="0"/>
                  </a:lnTo>
                  <a:lnTo>
                    <a:pt x="1991032" y="0"/>
                  </a:lnTo>
                  <a:lnTo>
                    <a:pt x="2020076" y="0"/>
                  </a:lnTo>
                  <a:lnTo>
                    <a:pt x="2021800" y="0"/>
                  </a:lnTo>
                  <a:lnTo>
                    <a:pt x="2027021" y="0"/>
                  </a:lnTo>
                  <a:cubicBezTo>
                    <a:pt x="2032162" y="0"/>
                    <a:pt x="2032162" y="0"/>
                    <a:pt x="2032162" y="0"/>
                  </a:cubicBezTo>
                  <a:lnTo>
                    <a:pt x="2141909" y="0"/>
                  </a:lnTo>
                  <a:lnTo>
                    <a:pt x="2143633" y="0"/>
                  </a:lnTo>
                  <a:lnTo>
                    <a:pt x="2178359" y="0"/>
                  </a:lnTo>
                  <a:lnTo>
                    <a:pt x="2228719" y="0"/>
                  </a:lnTo>
                  <a:lnTo>
                    <a:pt x="2229207" y="0"/>
                  </a:lnTo>
                  <a:lnTo>
                    <a:pt x="2230931" y="0"/>
                  </a:lnTo>
                  <a:lnTo>
                    <a:pt x="2287725" y="0"/>
                  </a:lnTo>
                  <a:lnTo>
                    <a:pt x="2289450" y="0"/>
                  </a:lnTo>
                  <a:lnTo>
                    <a:pt x="2323220" y="0"/>
                  </a:lnTo>
                  <a:lnTo>
                    <a:pt x="2324944" y="0"/>
                  </a:lnTo>
                  <a:lnTo>
                    <a:pt x="2340483" y="0"/>
                  </a:lnTo>
                  <a:lnTo>
                    <a:pt x="2341447" y="0"/>
                  </a:lnTo>
                  <a:lnTo>
                    <a:pt x="2343172" y="0"/>
                  </a:lnTo>
                  <a:lnTo>
                    <a:pt x="2349122" y="0"/>
                  </a:lnTo>
                  <a:lnTo>
                    <a:pt x="2350846" y="0"/>
                  </a:lnTo>
                  <a:lnTo>
                    <a:pt x="2390844" y="0"/>
                  </a:lnTo>
                  <a:lnTo>
                    <a:pt x="2462317" y="0"/>
                  </a:lnTo>
                  <a:lnTo>
                    <a:pt x="2499455" y="0"/>
                  </a:lnTo>
                  <a:lnTo>
                    <a:pt x="2530713" y="0"/>
                  </a:lnTo>
                  <a:lnTo>
                    <a:pt x="2547403" y="0"/>
                  </a:lnTo>
                  <a:lnTo>
                    <a:pt x="2549127" y="0"/>
                  </a:lnTo>
                  <a:lnTo>
                    <a:pt x="2581074" y="0"/>
                  </a:lnTo>
                  <a:lnTo>
                    <a:pt x="2582112" y="0"/>
                  </a:lnTo>
                  <a:cubicBezTo>
                    <a:pt x="2669530" y="0"/>
                    <a:pt x="2669530" y="0"/>
                    <a:pt x="2669530" y="0"/>
                  </a:cubicBezTo>
                  <a:lnTo>
                    <a:pt x="2678759" y="0"/>
                  </a:lnTo>
                  <a:lnTo>
                    <a:pt x="2709527" y="0"/>
                  </a:lnTo>
                  <a:lnTo>
                    <a:pt x="2711252" y="0"/>
                  </a:lnTo>
                  <a:lnTo>
                    <a:pt x="2714748" y="0"/>
                  </a:lnTo>
                  <a:lnTo>
                    <a:pt x="2719890" y="0"/>
                  </a:lnTo>
                  <a:lnTo>
                    <a:pt x="2831360" y="0"/>
                  </a:lnTo>
                  <a:lnTo>
                    <a:pt x="2833086" y="0"/>
                  </a:lnTo>
                  <a:lnTo>
                    <a:pt x="2866087" y="0"/>
                  </a:lnTo>
                  <a:lnTo>
                    <a:pt x="2918659" y="0"/>
                  </a:lnTo>
                  <a:lnTo>
                    <a:pt x="2919896" y="0"/>
                  </a:lnTo>
                  <a:lnTo>
                    <a:pt x="2920383" y="0"/>
                  </a:lnTo>
                  <a:lnTo>
                    <a:pt x="2977177" y="0"/>
                  </a:lnTo>
                  <a:lnTo>
                    <a:pt x="2978902" y="0"/>
                  </a:lnTo>
                  <a:lnTo>
                    <a:pt x="3012671" y="0"/>
                  </a:lnTo>
                  <a:lnTo>
                    <a:pt x="3014397" y="0"/>
                  </a:lnTo>
                  <a:lnTo>
                    <a:pt x="3028211" y="0"/>
                  </a:lnTo>
                  <a:lnTo>
                    <a:pt x="3030899" y="0"/>
                  </a:lnTo>
                  <a:lnTo>
                    <a:pt x="3032624" y="0"/>
                  </a:lnTo>
                  <a:lnTo>
                    <a:pt x="3038573" y="0"/>
                  </a:lnTo>
                  <a:lnTo>
                    <a:pt x="3040298" y="0"/>
                  </a:lnTo>
                  <a:lnTo>
                    <a:pt x="3082021" y="0"/>
                  </a:lnTo>
                  <a:lnTo>
                    <a:pt x="3150044" y="0"/>
                  </a:lnTo>
                  <a:lnTo>
                    <a:pt x="3218441" y="0"/>
                  </a:lnTo>
                  <a:lnTo>
                    <a:pt x="3236855" y="0"/>
                  </a:lnTo>
                  <a:lnTo>
                    <a:pt x="3269839" y="0"/>
                  </a:lnTo>
                  <a:lnTo>
                    <a:pt x="3272250" y="0"/>
                  </a:lnTo>
                  <a:lnTo>
                    <a:pt x="3320378" y="0"/>
                  </a:lnTo>
                  <a:lnTo>
                    <a:pt x="3346330" y="0"/>
                  </a:lnTo>
                  <a:lnTo>
                    <a:pt x="3357257" y="0"/>
                  </a:lnTo>
                  <a:lnTo>
                    <a:pt x="3369936" y="0"/>
                  </a:lnTo>
                  <a:lnTo>
                    <a:pt x="3398980" y="0"/>
                  </a:lnTo>
                  <a:lnTo>
                    <a:pt x="3405925" y="0"/>
                  </a:lnTo>
                  <a:cubicBezTo>
                    <a:pt x="3411066" y="0"/>
                    <a:pt x="3411066" y="0"/>
                    <a:pt x="3411066" y="0"/>
                  </a:cubicBezTo>
                  <a:lnTo>
                    <a:pt x="3520813" y="0"/>
                  </a:lnTo>
                  <a:lnTo>
                    <a:pt x="3607623" y="0"/>
                  </a:lnTo>
                  <a:lnTo>
                    <a:pt x="3608111" y="0"/>
                  </a:lnTo>
                  <a:lnTo>
                    <a:pt x="3666629" y="0"/>
                  </a:lnTo>
                  <a:lnTo>
                    <a:pt x="3702124" y="0"/>
                  </a:lnTo>
                  <a:lnTo>
                    <a:pt x="3720351" y="0"/>
                  </a:lnTo>
                  <a:lnTo>
                    <a:pt x="3728025" y="0"/>
                  </a:lnTo>
                  <a:lnTo>
                    <a:pt x="3769748" y="0"/>
                  </a:lnTo>
                  <a:cubicBezTo>
                    <a:pt x="4098793" y="0"/>
                    <a:pt x="4098793" y="0"/>
                    <a:pt x="4098793" y="0"/>
                  </a:cubicBezTo>
                  <a:cubicBezTo>
                    <a:pt x="4133877" y="0"/>
                    <a:pt x="4175977" y="24572"/>
                    <a:pt x="4193519" y="54408"/>
                  </a:cubicBezTo>
                  <a:cubicBezTo>
                    <a:pt x="4439104" y="480025"/>
                    <a:pt x="4439104" y="480025"/>
                    <a:pt x="4439104" y="480025"/>
                  </a:cubicBezTo>
                  <a:cubicBezTo>
                    <a:pt x="4456646" y="509862"/>
                    <a:pt x="4456646" y="559005"/>
                    <a:pt x="4439104" y="588843"/>
                  </a:cubicBezTo>
                  <a:cubicBezTo>
                    <a:pt x="4193519" y="1014459"/>
                    <a:pt x="4193519" y="1014459"/>
                    <a:pt x="4193519" y="1014459"/>
                  </a:cubicBezTo>
                  <a:cubicBezTo>
                    <a:pt x="4175977" y="1044295"/>
                    <a:pt x="4133877" y="1068867"/>
                    <a:pt x="4098793" y="1068867"/>
                  </a:cubicBezTo>
                  <a:lnTo>
                    <a:pt x="3728025" y="1068867"/>
                  </a:lnTo>
                  <a:lnTo>
                    <a:pt x="3607623" y="1068867"/>
                  </a:lnTo>
                  <a:lnTo>
                    <a:pt x="3411066" y="1068867"/>
                  </a:lnTo>
                  <a:lnTo>
                    <a:pt x="3357257" y="1068867"/>
                  </a:lnTo>
                  <a:lnTo>
                    <a:pt x="3236855" y="1068867"/>
                  </a:lnTo>
                  <a:lnTo>
                    <a:pt x="3040298" y="1068867"/>
                  </a:lnTo>
                  <a:lnTo>
                    <a:pt x="3038573" y="1068867"/>
                  </a:lnTo>
                  <a:lnTo>
                    <a:pt x="2919896" y="1068867"/>
                  </a:lnTo>
                  <a:lnTo>
                    <a:pt x="2866087" y="1068867"/>
                  </a:lnTo>
                  <a:lnTo>
                    <a:pt x="2719890" y="1068867"/>
                  </a:lnTo>
                  <a:lnTo>
                    <a:pt x="2669530" y="1068867"/>
                  </a:lnTo>
                  <a:lnTo>
                    <a:pt x="2549127" y="1068867"/>
                  </a:lnTo>
                  <a:lnTo>
                    <a:pt x="2547403" y="1068867"/>
                  </a:lnTo>
                  <a:lnTo>
                    <a:pt x="2350846" y="1068867"/>
                  </a:lnTo>
                  <a:lnTo>
                    <a:pt x="2349122" y="1068867"/>
                  </a:lnTo>
                  <a:lnTo>
                    <a:pt x="2228719" y="1068867"/>
                  </a:lnTo>
                  <a:lnTo>
                    <a:pt x="2178359" y="1068867"/>
                  </a:lnTo>
                  <a:lnTo>
                    <a:pt x="2032162" y="1068867"/>
                  </a:lnTo>
                  <a:lnTo>
                    <a:pt x="1978354" y="1068867"/>
                  </a:lnTo>
                  <a:lnTo>
                    <a:pt x="1859676" y="1068867"/>
                  </a:lnTo>
                  <a:lnTo>
                    <a:pt x="1857951" y="1068867"/>
                  </a:lnTo>
                  <a:lnTo>
                    <a:pt x="1826599" y="1068867"/>
                  </a:lnTo>
                  <a:lnTo>
                    <a:pt x="1661394" y="1068867"/>
                  </a:lnTo>
                  <a:lnTo>
                    <a:pt x="1540992" y="1068867"/>
                  </a:lnTo>
                  <a:lnTo>
                    <a:pt x="1531708" y="1068867"/>
                  </a:lnTo>
                  <a:lnTo>
                    <a:pt x="1487183" y="1068867"/>
                  </a:lnTo>
                  <a:lnTo>
                    <a:pt x="1335428" y="1068867"/>
                  </a:lnTo>
                  <a:lnTo>
                    <a:pt x="1290626" y="1068867"/>
                  </a:lnTo>
                  <a:lnTo>
                    <a:pt x="1170224" y="1068867"/>
                  </a:lnTo>
                  <a:lnTo>
                    <a:pt x="1138871" y="1068867"/>
                  </a:lnTo>
                  <a:lnTo>
                    <a:pt x="1040537" y="1068867"/>
                  </a:lnTo>
                  <a:lnTo>
                    <a:pt x="843980" y="1068867"/>
                  </a:lnTo>
                  <a:lnTo>
                    <a:pt x="799455" y="1068867"/>
                  </a:lnTo>
                  <a:lnTo>
                    <a:pt x="647700" y="1068867"/>
                  </a:lnTo>
                  <a:lnTo>
                    <a:pt x="352810" y="1068867"/>
                  </a:lnTo>
                  <a:cubicBezTo>
                    <a:pt x="318603" y="1068867"/>
                    <a:pt x="275626" y="1044295"/>
                    <a:pt x="258084" y="1014459"/>
                  </a:cubicBezTo>
                  <a:cubicBezTo>
                    <a:pt x="12498" y="588843"/>
                    <a:pt x="12498" y="588843"/>
                    <a:pt x="12498" y="588843"/>
                  </a:cubicBezTo>
                  <a:cubicBezTo>
                    <a:pt x="-4166" y="559005"/>
                    <a:pt x="-4166" y="509862"/>
                    <a:pt x="12498" y="480025"/>
                  </a:cubicBezTo>
                  <a:cubicBezTo>
                    <a:pt x="258084" y="54408"/>
                    <a:pt x="258084" y="54408"/>
                    <a:pt x="258084" y="54408"/>
                  </a:cubicBezTo>
                  <a:cubicBezTo>
                    <a:pt x="275626" y="24572"/>
                    <a:pt x="318603" y="0"/>
                    <a:pt x="352810" y="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9050">
              <a:gradFill flip="none" rotWithShape="1">
                <a:gsLst>
                  <a:gs pos="100000">
                    <a:schemeClr val="bg1">
                      <a:lumMod val="75000"/>
                    </a:schemeClr>
                  </a:gs>
                  <a:gs pos="0">
                    <a:schemeClr val="bg1"/>
                  </a:gs>
                </a:gsLst>
                <a:lin ang="2700000" scaled="1"/>
                <a:tileRect/>
              </a:gradFill>
            </a:ln>
            <a:effectLst>
              <a:outerShdw blurRad="228600" dist="101600" dir="7680000" algn="tl" rotWithShape="0">
                <a:prstClr val="black">
                  <a:alpha val="7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59" name="任意多边形 58"/>
            <p:cNvSpPr>
              <a:spLocks/>
            </p:cNvSpPr>
            <p:nvPr/>
          </p:nvSpPr>
          <p:spPr bwMode="auto">
            <a:xfrm>
              <a:off x="1010779" y="325868"/>
              <a:ext cx="2628449" cy="527848"/>
            </a:xfrm>
            <a:custGeom>
              <a:avLst/>
              <a:gdLst>
                <a:gd name="connsiteX0" fmla="*/ 305125 w 4603109"/>
                <a:gd name="connsiteY0" fmla="*/ 0 h 924402"/>
                <a:gd name="connsiteX1" fmla="*/ 432894 w 4603109"/>
                <a:gd name="connsiteY1" fmla="*/ 0 h 924402"/>
                <a:gd name="connsiteX2" fmla="*/ 445336 w 4603109"/>
                <a:gd name="connsiteY2" fmla="*/ 0 h 924402"/>
                <a:gd name="connsiteX3" fmla="*/ 550703 w 4603109"/>
                <a:gd name="connsiteY3" fmla="*/ 0 h 924402"/>
                <a:gd name="connsiteX4" fmla="*/ 560158 w 4603109"/>
                <a:gd name="connsiteY4" fmla="*/ 0 h 924402"/>
                <a:gd name="connsiteX5" fmla="*/ 573105 w 4603109"/>
                <a:gd name="connsiteY5" fmla="*/ 0 h 924402"/>
                <a:gd name="connsiteX6" fmla="*/ 626202 w 4603109"/>
                <a:gd name="connsiteY6" fmla="*/ 0 h 924402"/>
                <a:gd name="connsiteX7" fmla="*/ 676811 w 4603109"/>
                <a:gd name="connsiteY7" fmla="*/ 0 h 924402"/>
                <a:gd name="connsiteX8" fmla="*/ 678472 w 4603109"/>
                <a:gd name="connsiteY8" fmla="*/ 0 h 924402"/>
                <a:gd name="connsiteX9" fmla="*/ 687927 w 4603109"/>
                <a:gd name="connsiteY9" fmla="*/ 0 h 924402"/>
                <a:gd name="connsiteX10" fmla="*/ 691402 w 4603109"/>
                <a:gd name="connsiteY10" fmla="*/ 0 h 924402"/>
                <a:gd name="connsiteX11" fmla="*/ 700371 w 4603109"/>
                <a:gd name="connsiteY11" fmla="*/ 0 h 924402"/>
                <a:gd name="connsiteX12" fmla="*/ 707508 w 4603109"/>
                <a:gd name="connsiteY12" fmla="*/ 0 h 924402"/>
                <a:gd name="connsiteX13" fmla="*/ 729909 w 4603109"/>
                <a:gd name="connsiteY13" fmla="*/ 0 h 924402"/>
                <a:gd name="connsiteX14" fmla="*/ 753971 w 4603109"/>
                <a:gd name="connsiteY14" fmla="*/ 0 h 924402"/>
                <a:gd name="connsiteX15" fmla="*/ 804580 w 4603109"/>
                <a:gd name="connsiteY15" fmla="*/ 0 h 924402"/>
                <a:gd name="connsiteX16" fmla="*/ 805737 w 4603109"/>
                <a:gd name="connsiteY16" fmla="*/ 0 h 924402"/>
                <a:gd name="connsiteX17" fmla="*/ 819171 w 4603109"/>
                <a:gd name="connsiteY17" fmla="*/ 0 h 924402"/>
                <a:gd name="connsiteX18" fmla="*/ 828140 w 4603109"/>
                <a:gd name="connsiteY18" fmla="*/ 0 h 924402"/>
                <a:gd name="connsiteX19" fmla="*/ 831615 w 4603109"/>
                <a:gd name="connsiteY19" fmla="*/ 0 h 924402"/>
                <a:gd name="connsiteX20" fmla="*/ 835277 w 4603109"/>
                <a:gd name="connsiteY20" fmla="*/ 0 h 924402"/>
                <a:gd name="connsiteX21" fmla="*/ 857678 w 4603109"/>
                <a:gd name="connsiteY21" fmla="*/ 0 h 924402"/>
                <a:gd name="connsiteX22" fmla="*/ 864889 w 4603109"/>
                <a:gd name="connsiteY22" fmla="*/ 0 h 924402"/>
                <a:gd name="connsiteX23" fmla="*/ 899900 w 4603109"/>
                <a:gd name="connsiteY23" fmla="*/ 0 h 924402"/>
                <a:gd name="connsiteX24" fmla="*/ 909341 w 4603109"/>
                <a:gd name="connsiteY24" fmla="*/ 0 h 924402"/>
                <a:gd name="connsiteX25" fmla="*/ 929965 w 4603109"/>
                <a:gd name="connsiteY25" fmla="*/ 0 h 924402"/>
                <a:gd name="connsiteX26" fmla="*/ 933506 w 4603109"/>
                <a:gd name="connsiteY26" fmla="*/ 0 h 924402"/>
                <a:gd name="connsiteX27" fmla="*/ 936982 w 4603109"/>
                <a:gd name="connsiteY27" fmla="*/ 0 h 924402"/>
                <a:gd name="connsiteX28" fmla="*/ 959384 w 4603109"/>
                <a:gd name="connsiteY28" fmla="*/ 0 h 924402"/>
                <a:gd name="connsiteX29" fmla="*/ 962542 w 4603109"/>
                <a:gd name="connsiteY29" fmla="*/ 0 h 924402"/>
                <a:gd name="connsiteX30" fmla="*/ 984943 w 4603109"/>
                <a:gd name="connsiteY30" fmla="*/ 0 h 924402"/>
                <a:gd name="connsiteX31" fmla="*/ 992658 w 4603109"/>
                <a:gd name="connsiteY31" fmla="*/ 0 h 924402"/>
                <a:gd name="connsiteX32" fmla="*/ 1012059 w 4603109"/>
                <a:gd name="connsiteY32" fmla="*/ 0 h 924402"/>
                <a:gd name="connsiteX33" fmla="*/ 1012480 w 4603109"/>
                <a:gd name="connsiteY33" fmla="*/ 0 h 924402"/>
                <a:gd name="connsiteX34" fmla="*/ 1027669 w 4603109"/>
                <a:gd name="connsiteY34" fmla="*/ 0 h 924402"/>
                <a:gd name="connsiteX35" fmla="*/ 1037110 w 4603109"/>
                <a:gd name="connsiteY35" fmla="*/ 0 h 924402"/>
                <a:gd name="connsiteX36" fmla="*/ 1040112 w 4603109"/>
                <a:gd name="connsiteY36" fmla="*/ 0 h 924402"/>
                <a:gd name="connsiteX37" fmla="*/ 1057734 w 4603109"/>
                <a:gd name="connsiteY37" fmla="*/ 0 h 924402"/>
                <a:gd name="connsiteX38" fmla="*/ 1064751 w 4603109"/>
                <a:gd name="connsiteY38" fmla="*/ 0 h 924402"/>
                <a:gd name="connsiteX39" fmla="*/ 1070177 w 4603109"/>
                <a:gd name="connsiteY39" fmla="*/ 0 h 924402"/>
                <a:gd name="connsiteX40" fmla="*/ 1072436 w 4603109"/>
                <a:gd name="connsiteY40" fmla="*/ 0 h 924402"/>
                <a:gd name="connsiteX41" fmla="*/ 1090311 w 4603109"/>
                <a:gd name="connsiteY41" fmla="*/ 0 h 924402"/>
                <a:gd name="connsiteX42" fmla="*/ 1110718 w 4603109"/>
                <a:gd name="connsiteY42" fmla="*/ 0 h 924402"/>
                <a:gd name="connsiteX43" fmla="*/ 1112712 w 4603109"/>
                <a:gd name="connsiteY43" fmla="*/ 0 h 924402"/>
                <a:gd name="connsiteX44" fmla="*/ 1116187 w 4603109"/>
                <a:gd name="connsiteY44" fmla="*/ 0 h 924402"/>
                <a:gd name="connsiteX45" fmla="*/ 1139828 w 4603109"/>
                <a:gd name="connsiteY45" fmla="*/ 0 h 924402"/>
                <a:gd name="connsiteX46" fmla="*/ 1140249 w 4603109"/>
                <a:gd name="connsiteY46" fmla="*/ 0 h 924402"/>
                <a:gd name="connsiteX47" fmla="*/ 1145480 w 4603109"/>
                <a:gd name="connsiteY47" fmla="*/ 0 h 924402"/>
                <a:gd name="connsiteX48" fmla="*/ 1152270 w 4603109"/>
                <a:gd name="connsiteY48" fmla="*/ 0 h 924402"/>
                <a:gd name="connsiteX49" fmla="*/ 1154934 w 4603109"/>
                <a:gd name="connsiteY49" fmla="*/ 0 h 924402"/>
                <a:gd name="connsiteX50" fmla="*/ 1167881 w 4603109"/>
                <a:gd name="connsiteY50" fmla="*/ 0 h 924402"/>
                <a:gd name="connsiteX51" fmla="*/ 1175544 w 4603109"/>
                <a:gd name="connsiteY51" fmla="*/ 0 h 924402"/>
                <a:gd name="connsiteX52" fmla="*/ 1184998 w 4603109"/>
                <a:gd name="connsiteY52" fmla="*/ 0 h 924402"/>
                <a:gd name="connsiteX53" fmla="*/ 1197946 w 4603109"/>
                <a:gd name="connsiteY53" fmla="*/ 0 h 924402"/>
                <a:gd name="connsiteX54" fmla="*/ 1200205 w 4603109"/>
                <a:gd name="connsiteY54" fmla="*/ 0 h 924402"/>
                <a:gd name="connsiteX55" fmla="*/ 1220978 w 4603109"/>
                <a:gd name="connsiteY55" fmla="*/ 0 h 924402"/>
                <a:gd name="connsiteX56" fmla="*/ 1238487 w 4603109"/>
                <a:gd name="connsiteY56" fmla="*/ 0 h 924402"/>
                <a:gd name="connsiteX57" fmla="*/ 1243956 w 4603109"/>
                <a:gd name="connsiteY57" fmla="*/ 0 h 924402"/>
                <a:gd name="connsiteX58" fmla="*/ 1251042 w 4603109"/>
                <a:gd name="connsiteY58" fmla="*/ 0 h 924402"/>
                <a:gd name="connsiteX59" fmla="*/ 1257637 w 4603109"/>
                <a:gd name="connsiteY59" fmla="*/ 0 h 924402"/>
                <a:gd name="connsiteX60" fmla="*/ 1271587 w 4603109"/>
                <a:gd name="connsiteY60" fmla="*/ 0 h 924402"/>
                <a:gd name="connsiteX61" fmla="*/ 1273249 w 4603109"/>
                <a:gd name="connsiteY61" fmla="*/ 0 h 924402"/>
                <a:gd name="connsiteX62" fmla="*/ 1280039 w 4603109"/>
                <a:gd name="connsiteY62" fmla="*/ 0 h 924402"/>
                <a:gd name="connsiteX63" fmla="*/ 1282703 w 4603109"/>
                <a:gd name="connsiteY63" fmla="*/ 0 h 924402"/>
                <a:gd name="connsiteX64" fmla="*/ 1286178 w 4603109"/>
                <a:gd name="connsiteY64" fmla="*/ 0 h 924402"/>
                <a:gd name="connsiteX65" fmla="*/ 1295146 w 4603109"/>
                <a:gd name="connsiteY65" fmla="*/ 0 h 924402"/>
                <a:gd name="connsiteX66" fmla="*/ 1301651 w 4603109"/>
                <a:gd name="connsiteY66" fmla="*/ 0 h 924402"/>
                <a:gd name="connsiteX67" fmla="*/ 1302284 w 4603109"/>
                <a:gd name="connsiteY67" fmla="*/ 0 h 924402"/>
                <a:gd name="connsiteX68" fmla="*/ 1303313 w 4603109"/>
                <a:gd name="connsiteY68" fmla="*/ 0 h 924402"/>
                <a:gd name="connsiteX69" fmla="*/ 1312767 w 4603109"/>
                <a:gd name="connsiteY69" fmla="*/ 0 h 924402"/>
                <a:gd name="connsiteX70" fmla="*/ 1316242 w 4603109"/>
                <a:gd name="connsiteY70" fmla="*/ 0 h 924402"/>
                <a:gd name="connsiteX71" fmla="*/ 1321886 w 4603109"/>
                <a:gd name="connsiteY71" fmla="*/ 0 h 924402"/>
                <a:gd name="connsiteX72" fmla="*/ 1324685 w 4603109"/>
                <a:gd name="connsiteY72" fmla="*/ 0 h 924402"/>
                <a:gd name="connsiteX73" fmla="*/ 1325211 w 4603109"/>
                <a:gd name="connsiteY73" fmla="*/ 0 h 924402"/>
                <a:gd name="connsiteX74" fmla="*/ 1332348 w 4603109"/>
                <a:gd name="connsiteY74" fmla="*/ 0 h 924402"/>
                <a:gd name="connsiteX75" fmla="*/ 1332714 w 4603109"/>
                <a:gd name="connsiteY75" fmla="*/ 0 h 924402"/>
                <a:gd name="connsiteX76" fmla="*/ 1333135 w 4603109"/>
                <a:gd name="connsiteY76" fmla="*/ 0 h 924402"/>
                <a:gd name="connsiteX77" fmla="*/ 1348747 w 4603109"/>
                <a:gd name="connsiteY77" fmla="*/ 0 h 924402"/>
                <a:gd name="connsiteX78" fmla="*/ 1354749 w 4603109"/>
                <a:gd name="connsiteY78" fmla="*/ 0 h 924402"/>
                <a:gd name="connsiteX79" fmla="*/ 1378811 w 4603109"/>
                <a:gd name="connsiteY79" fmla="*/ 0 h 924402"/>
                <a:gd name="connsiteX80" fmla="*/ 1383745 w 4603109"/>
                <a:gd name="connsiteY80" fmla="*/ 0 h 924402"/>
                <a:gd name="connsiteX81" fmla="*/ 1385406 w 4603109"/>
                <a:gd name="connsiteY81" fmla="*/ 0 h 924402"/>
                <a:gd name="connsiteX82" fmla="*/ 1399356 w 4603109"/>
                <a:gd name="connsiteY82" fmla="*/ 0 h 924402"/>
                <a:gd name="connsiteX83" fmla="*/ 1400513 w 4603109"/>
                <a:gd name="connsiteY83" fmla="*/ 0 h 924402"/>
                <a:gd name="connsiteX84" fmla="*/ 1413947 w 4603109"/>
                <a:gd name="connsiteY84" fmla="*/ 0 h 924402"/>
                <a:gd name="connsiteX85" fmla="*/ 1414442 w 4603109"/>
                <a:gd name="connsiteY85" fmla="*/ 0 h 924402"/>
                <a:gd name="connsiteX86" fmla="*/ 1422915 w 4603109"/>
                <a:gd name="connsiteY86" fmla="*/ 0 h 924402"/>
                <a:gd name="connsiteX87" fmla="*/ 1426390 w 4603109"/>
                <a:gd name="connsiteY87" fmla="*/ 0 h 924402"/>
                <a:gd name="connsiteX88" fmla="*/ 1429420 w 4603109"/>
                <a:gd name="connsiteY88" fmla="*/ 0 h 924402"/>
                <a:gd name="connsiteX89" fmla="*/ 1430053 w 4603109"/>
                <a:gd name="connsiteY89" fmla="*/ 0 h 924402"/>
                <a:gd name="connsiteX90" fmla="*/ 1430206 w 4603109"/>
                <a:gd name="connsiteY90" fmla="*/ 0 h 924402"/>
                <a:gd name="connsiteX91" fmla="*/ 1430577 w 4603109"/>
                <a:gd name="connsiteY91" fmla="*/ 0 h 924402"/>
                <a:gd name="connsiteX92" fmla="*/ 1436843 w 4603109"/>
                <a:gd name="connsiteY92" fmla="*/ 0 h 924402"/>
                <a:gd name="connsiteX93" fmla="*/ 1444011 w 4603109"/>
                <a:gd name="connsiteY93" fmla="*/ 0 h 924402"/>
                <a:gd name="connsiteX94" fmla="*/ 1449655 w 4603109"/>
                <a:gd name="connsiteY94" fmla="*/ 0 h 924402"/>
                <a:gd name="connsiteX95" fmla="*/ 1452454 w 4603109"/>
                <a:gd name="connsiteY95" fmla="*/ 0 h 924402"/>
                <a:gd name="connsiteX96" fmla="*/ 1452980 w 4603109"/>
                <a:gd name="connsiteY96" fmla="*/ 0 h 924402"/>
                <a:gd name="connsiteX97" fmla="*/ 1456455 w 4603109"/>
                <a:gd name="connsiteY97" fmla="*/ 0 h 924402"/>
                <a:gd name="connsiteX98" fmla="*/ 1459664 w 4603109"/>
                <a:gd name="connsiteY98" fmla="*/ 0 h 924402"/>
                <a:gd name="connsiteX99" fmla="*/ 1460117 w 4603109"/>
                <a:gd name="connsiteY99" fmla="*/ 0 h 924402"/>
                <a:gd name="connsiteX100" fmla="*/ 1460483 w 4603109"/>
                <a:gd name="connsiteY100" fmla="*/ 0 h 924402"/>
                <a:gd name="connsiteX101" fmla="*/ 1460904 w 4603109"/>
                <a:gd name="connsiteY101" fmla="*/ 0 h 924402"/>
                <a:gd name="connsiteX102" fmla="*/ 1472926 w 4603109"/>
                <a:gd name="connsiteY102" fmla="*/ 0 h 924402"/>
                <a:gd name="connsiteX103" fmla="*/ 1482518 w 4603109"/>
                <a:gd name="connsiteY103" fmla="*/ 0 h 924402"/>
                <a:gd name="connsiteX104" fmla="*/ 1489729 w 4603109"/>
                <a:gd name="connsiteY104" fmla="*/ 0 h 924402"/>
                <a:gd name="connsiteX105" fmla="*/ 1504116 w 4603109"/>
                <a:gd name="connsiteY105" fmla="*/ 0 h 924402"/>
                <a:gd name="connsiteX106" fmla="*/ 1511514 w 4603109"/>
                <a:gd name="connsiteY106" fmla="*/ 0 h 924402"/>
                <a:gd name="connsiteX107" fmla="*/ 1524740 w 4603109"/>
                <a:gd name="connsiteY107" fmla="*/ 0 h 924402"/>
                <a:gd name="connsiteX108" fmla="*/ 1528282 w 4603109"/>
                <a:gd name="connsiteY108" fmla="*/ 0 h 924402"/>
                <a:gd name="connsiteX109" fmla="*/ 1531757 w 4603109"/>
                <a:gd name="connsiteY109" fmla="*/ 0 h 924402"/>
                <a:gd name="connsiteX110" fmla="*/ 1534181 w 4603109"/>
                <a:gd name="connsiteY110" fmla="*/ 0 h 924402"/>
                <a:gd name="connsiteX111" fmla="*/ 1542211 w 4603109"/>
                <a:gd name="connsiteY111" fmla="*/ 0 h 924402"/>
                <a:gd name="connsiteX112" fmla="*/ 1554159 w 4603109"/>
                <a:gd name="connsiteY112" fmla="*/ 0 h 924402"/>
                <a:gd name="connsiteX113" fmla="*/ 1557318 w 4603109"/>
                <a:gd name="connsiteY113" fmla="*/ 0 h 924402"/>
                <a:gd name="connsiteX114" fmla="*/ 1557975 w 4603109"/>
                <a:gd name="connsiteY114" fmla="*/ 0 h 924402"/>
                <a:gd name="connsiteX115" fmla="*/ 1558346 w 4603109"/>
                <a:gd name="connsiteY115" fmla="*/ 0 h 924402"/>
                <a:gd name="connsiteX116" fmla="*/ 1561822 w 4603109"/>
                <a:gd name="connsiteY116" fmla="*/ 0 h 924402"/>
                <a:gd name="connsiteX117" fmla="*/ 1564612 w 4603109"/>
                <a:gd name="connsiteY117" fmla="*/ 0 h 924402"/>
                <a:gd name="connsiteX118" fmla="*/ 1566857 w 4603109"/>
                <a:gd name="connsiteY118" fmla="*/ 0 h 924402"/>
                <a:gd name="connsiteX119" fmla="*/ 1576919 w 4603109"/>
                <a:gd name="connsiteY119" fmla="*/ 0 h 924402"/>
                <a:gd name="connsiteX120" fmla="*/ 1579719 w 4603109"/>
                <a:gd name="connsiteY120" fmla="*/ 0 h 924402"/>
                <a:gd name="connsiteX121" fmla="*/ 1584224 w 4603109"/>
                <a:gd name="connsiteY121" fmla="*/ 0 h 924402"/>
                <a:gd name="connsiteX122" fmla="*/ 1587382 w 4603109"/>
                <a:gd name="connsiteY122" fmla="*/ 0 h 924402"/>
                <a:gd name="connsiteX123" fmla="*/ 1587433 w 4603109"/>
                <a:gd name="connsiteY123" fmla="*/ 0 h 924402"/>
                <a:gd name="connsiteX124" fmla="*/ 1600695 w 4603109"/>
                <a:gd name="connsiteY124" fmla="*/ 0 h 924402"/>
                <a:gd name="connsiteX125" fmla="*/ 1606834 w 4603109"/>
                <a:gd name="connsiteY125" fmla="*/ 0 h 924402"/>
                <a:gd name="connsiteX126" fmla="*/ 1607256 w 4603109"/>
                <a:gd name="connsiteY126" fmla="*/ 0 h 924402"/>
                <a:gd name="connsiteX127" fmla="*/ 1608325 w 4603109"/>
                <a:gd name="connsiteY127" fmla="*/ 0 h 924402"/>
                <a:gd name="connsiteX128" fmla="*/ 1609783 w 4603109"/>
                <a:gd name="connsiteY128" fmla="*/ 0 h 924402"/>
                <a:gd name="connsiteX129" fmla="*/ 1617498 w 4603109"/>
                <a:gd name="connsiteY129" fmla="*/ 0 h 924402"/>
                <a:gd name="connsiteX130" fmla="*/ 1631885 w 4603109"/>
                <a:gd name="connsiteY130" fmla="*/ 0 h 924402"/>
                <a:gd name="connsiteX131" fmla="*/ 1636899 w 4603109"/>
                <a:gd name="connsiteY131" fmla="*/ 0 h 924402"/>
                <a:gd name="connsiteX132" fmla="*/ 1637320 w 4603109"/>
                <a:gd name="connsiteY132" fmla="*/ 0 h 924402"/>
                <a:gd name="connsiteX133" fmla="*/ 1637445 w 4603109"/>
                <a:gd name="connsiteY133" fmla="*/ 0 h 924402"/>
                <a:gd name="connsiteX134" fmla="*/ 1652509 w 4603109"/>
                <a:gd name="connsiteY134" fmla="*/ 0 h 924402"/>
                <a:gd name="connsiteX135" fmla="*/ 1659526 w 4603109"/>
                <a:gd name="connsiteY135" fmla="*/ 0 h 924402"/>
                <a:gd name="connsiteX136" fmla="*/ 1661950 w 4603109"/>
                <a:gd name="connsiteY136" fmla="*/ 0 h 924402"/>
                <a:gd name="connsiteX137" fmla="*/ 1664952 w 4603109"/>
                <a:gd name="connsiteY137" fmla="*/ 0 h 924402"/>
                <a:gd name="connsiteX138" fmla="*/ 1667212 w 4603109"/>
                <a:gd name="connsiteY138" fmla="*/ 0 h 924402"/>
                <a:gd name="connsiteX139" fmla="*/ 1685087 w 4603109"/>
                <a:gd name="connsiteY139" fmla="*/ 0 h 924402"/>
                <a:gd name="connsiteX140" fmla="*/ 1689591 w 4603109"/>
                <a:gd name="connsiteY140" fmla="*/ 0 h 924402"/>
                <a:gd name="connsiteX141" fmla="*/ 1694626 w 4603109"/>
                <a:gd name="connsiteY141" fmla="*/ 0 h 924402"/>
                <a:gd name="connsiteX142" fmla="*/ 1697276 w 4603109"/>
                <a:gd name="connsiteY142" fmla="*/ 0 h 924402"/>
                <a:gd name="connsiteX143" fmla="*/ 1698000 w 4603109"/>
                <a:gd name="connsiteY143" fmla="*/ 0 h 924402"/>
                <a:gd name="connsiteX144" fmla="*/ 1704688 w 4603109"/>
                <a:gd name="connsiteY144" fmla="*/ 0 h 924402"/>
                <a:gd name="connsiteX145" fmla="*/ 1707488 w 4603109"/>
                <a:gd name="connsiteY145" fmla="*/ 0 h 924402"/>
                <a:gd name="connsiteX146" fmla="*/ 1710963 w 4603109"/>
                <a:gd name="connsiteY146" fmla="*/ 0 h 924402"/>
                <a:gd name="connsiteX147" fmla="*/ 1715151 w 4603109"/>
                <a:gd name="connsiteY147" fmla="*/ 0 h 924402"/>
                <a:gd name="connsiteX148" fmla="*/ 1721928 w 4603109"/>
                <a:gd name="connsiteY148" fmla="*/ 0 h 924402"/>
                <a:gd name="connsiteX149" fmla="*/ 1734603 w 4603109"/>
                <a:gd name="connsiteY149" fmla="*/ 0 h 924402"/>
                <a:gd name="connsiteX150" fmla="*/ 1735025 w 4603109"/>
                <a:gd name="connsiteY150" fmla="*/ 0 h 924402"/>
                <a:gd name="connsiteX151" fmla="*/ 1735558 w 4603109"/>
                <a:gd name="connsiteY151" fmla="*/ 0 h 924402"/>
                <a:gd name="connsiteX152" fmla="*/ 1736094 w 4603109"/>
                <a:gd name="connsiteY152" fmla="*/ 0 h 924402"/>
                <a:gd name="connsiteX153" fmla="*/ 1737552 w 4603109"/>
                <a:gd name="connsiteY153" fmla="*/ 0 h 924402"/>
                <a:gd name="connsiteX154" fmla="*/ 1741027 w 4603109"/>
                <a:gd name="connsiteY154" fmla="*/ 0 h 924402"/>
                <a:gd name="connsiteX155" fmla="*/ 1747046 w 4603109"/>
                <a:gd name="connsiteY155" fmla="*/ 0 h 924402"/>
                <a:gd name="connsiteX156" fmla="*/ 1748537 w 4603109"/>
                <a:gd name="connsiteY156" fmla="*/ 0 h 924402"/>
                <a:gd name="connsiteX157" fmla="*/ 1753052 w 4603109"/>
                <a:gd name="connsiteY157" fmla="*/ 0 h 924402"/>
                <a:gd name="connsiteX158" fmla="*/ 1757499 w 4603109"/>
                <a:gd name="connsiteY158" fmla="*/ 0 h 924402"/>
                <a:gd name="connsiteX159" fmla="*/ 1764668 w 4603109"/>
                <a:gd name="connsiteY159" fmla="*/ 0 h 924402"/>
                <a:gd name="connsiteX160" fmla="*/ 1765089 w 4603109"/>
                <a:gd name="connsiteY160" fmla="*/ 0 h 924402"/>
                <a:gd name="connsiteX161" fmla="*/ 1765214 w 4603109"/>
                <a:gd name="connsiteY161" fmla="*/ 0 h 924402"/>
                <a:gd name="connsiteX162" fmla="*/ 1770320 w 4603109"/>
                <a:gd name="connsiteY162" fmla="*/ 0 h 924402"/>
                <a:gd name="connsiteX163" fmla="*/ 1777110 w 4603109"/>
                <a:gd name="connsiteY163" fmla="*/ 0 h 924402"/>
                <a:gd name="connsiteX164" fmla="*/ 1779774 w 4603109"/>
                <a:gd name="connsiteY164" fmla="*/ 0 h 924402"/>
                <a:gd name="connsiteX165" fmla="*/ 1792721 w 4603109"/>
                <a:gd name="connsiteY165" fmla="*/ 0 h 924402"/>
                <a:gd name="connsiteX166" fmla="*/ 1794981 w 4603109"/>
                <a:gd name="connsiteY166" fmla="*/ 0 h 924402"/>
                <a:gd name="connsiteX167" fmla="*/ 1825045 w 4603109"/>
                <a:gd name="connsiteY167" fmla="*/ 0 h 924402"/>
                <a:gd name="connsiteX168" fmla="*/ 1825769 w 4603109"/>
                <a:gd name="connsiteY168" fmla="*/ 0 h 924402"/>
                <a:gd name="connsiteX169" fmla="*/ 1838732 w 4603109"/>
                <a:gd name="connsiteY169" fmla="*/ 0 h 924402"/>
                <a:gd name="connsiteX170" fmla="*/ 1845818 w 4603109"/>
                <a:gd name="connsiteY170" fmla="*/ 0 h 924402"/>
                <a:gd name="connsiteX171" fmla="*/ 1849697 w 4603109"/>
                <a:gd name="connsiteY171" fmla="*/ 0 h 924402"/>
                <a:gd name="connsiteX172" fmla="*/ 1852412 w 4603109"/>
                <a:gd name="connsiteY172" fmla="*/ 0 h 924402"/>
                <a:gd name="connsiteX173" fmla="*/ 1853903 w 4603109"/>
                <a:gd name="connsiteY173" fmla="*/ 0 h 924402"/>
                <a:gd name="connsiteX174" fmla="*/ 1863327 w 4603109"/>
                <a:gd name="connsiteY174" fmla="*/ 0 h 924402"/>
                <a:gd name="connsiteX175" fmla="*/ 1868796 w 4603109"/>
                <a:gd name="connsiteY175" fmla="*/ 0 h 924402"/>
                <a:gd name="connsiteX176" fmla="*/ 1874815 w 4603109"/>
                <a:gd name="connsiteY176" fmla="*/ 0 h 924402"/>
                <a:gd name="connsiteX177" fmla="*/ 1876306 w 4603109"/>
                <a:gd name="connsiteY177" fmla="*/ 0 h 924402"/>
                <a:gd name="connsiteX178" fmla="*/ 1880821 w 4603109"/>
                <a:gd name="connsiteY178" fmla="*/ 0 h 924402"/>
                <a:gd name="connsiteX179" fmla="*/ 1882477 w 4603109"/>
                <a:gd name="connsiteY179" fmla="*/ 0 h 924402"/>
                <a:gd name="connsiteX180" fmla="*/ 1883936 w 4603109"/>
                <a:gd name="connsiteY180" fmla="*/ 0 h 924402"/>
                <a:gd name="connsiteX181" fmla="*/ 1885268 w 4603109"/>
                <a:gd name="connsiteY181" fmla="*/ 0 h 924402"/>
                <a:gd name="connsiteX182" fmla="*/ 1896427 w 4603109"/>
                <a:gd name="connsiteY182" fmla="*/ 0 h 924402"/>
                <a:gd name="connsiteX183" fmla="*/ 1898089 w 4603109"/>
                <a:gd name="connsiteY183" fmla="*/ 0 h 924402"/>
                <a:gd name="connsiteX184" fmla="*/ 1904879 w 4603109"/>
                <a:gd name="connsiteY184" fmla="*/ 0 h 924402"/>
                <a:gd name="connsiteX185" fmla="*/ 1907543 w 4603109"/>
                <a:gd name="connsiteY185" fmla="*/ 0 h 924402"/>
                <a:gd name="connsiteX186" fmla="*/ 1911018 w 4603109"/>
                <a:gd name="connsiteY186" fmla="*/ 0 h 924402"/>
                <a:gd name="connsiteX187" fmla="*/ 1919986 w 4603109"/>
                <a:gd name="connsiteY187" fmla="*/ 0 h 924402"/>
                <a:gd name="connsiteX188" fmla="*/ 1927124 w 4603109"/>
                <a:gd name="connsiteY188" fmla="*/ 0 h 924402"/>
                <a:gd name="connsiteX189" fmla="*/ 1927489 w 4603109"/>
                <a:gd name="connsiteY189" fmla="*/ 0 h 924402"/>
                <a:gd name="connsiteX190" fmla="*/ 1927911 w 4603109"/>
                <a:gd name="connsiteY190" fmla="*/ 0 h 924402"/>
                <a:gd name="connsiteX191" fmla="*/ 1929402 w 4603109"/>
                <a:gd name="connsiteY191" fmla="*/ 0 h 924402"/>
                <a:gd name="connsiteX192" fmla="*/ 1946726 w 4603109"/>
                <a:gd name="connsiteY192" fmla="*/ 0 h 924402"/>
                <a:gd name="connsiteX193" fmla="*/ 1949525 w 4603109"/>
                <a:gd name="connsiteY193" fmla="*/ 0 h 924402"/>
                <a:gd name="connsiteX194" fmla="*/ 1957554 w 4603109"/>
                <a:gd name="connsiteY194" fmla="*/ 0 h 924402"/>
                <a:gd name="connsiteX195" fmla="*/ 1957975 w 4603109"/>
                <a:gd name="connsiteY195" fmla="*/ 0 h 924402"/>
                <a:gd name="connsiteX196" fmla="*/ 1973587 w 4603109"/>
                <a:gd name="connsiteY196" fmla="*/ 0 h 924402"/>
                <a:gd name="connsiteX197" fmla="*/ 1978520 w 4603109"/>
                <a:gd name="connsiteY197" fmla="*/ 0 h 924402"/>
                <a:gd name="connsiteX198" fmla="*/ 1980012 w 4603109"/>
                <a:gd name="connsiteY198" fmla="*/ 0 h 924402"/>
                <a:gd name="connsiteX199" fmla="*/ 1980181 w 4603109"/>
                <a:gd name="connsiteY199" fmla="*/ 0 h 924402"/>
                <a:gd name="connsiteX200" fmla="*/ 1981672 w 4603109"/>
                <a:gd name="connsiteY200" fmla="*/ 0 h 924402"/>
                <a:gd name="connsiteX201" fmla="*/ 2008585 w 4603109"/>
                <a:gd name="connsiteY201" fmla="*/ 0 h 924402"/>
                <a:gd name="connsiteX202" fmla="*/ 2009218 w 4603109"/>
                <a:gd name="connsiteY202" fmla="*/ 0 h 924402"/>
                <a:gd name="connsiteX203" fmla="*/ 2010246 w 4603109"/>
                <a:gd name="connsiteY203" fmla="*/ 0 h 924402"/>
                <a:gd name="connsiteX204" fmla="*/ 2010709 w 4603109"/>
                <a:gd name="connsiteY204" fmla="*/ 0 h 924402"/>
                <a:gd name="connsiteX205" fmla="*/ 2011705 w 4603109"/>
                <a:gd name="connsiteY205" fmla="*/ 0 h 924402"/>
                <a:gd name="connsiteX206" fmla="*/ 2024147 w 4603109"/>
                <a:gd name="connsiteY206" fmla="*/ 0 h 924402"/>
                <a:gd name="connsiteX207" fmla="*/ 2024196 w 4603109"/>
                <a:gd name="connsiteY207" fmla="*/ 0 h 924402"/>
                <a:gd name="connsiteX208" fmla="*/ 2024981 w 4603109"/>
                <a:gd name="connsiteY208" fmla="*/ 0 h 924402"/>
                <a:gd name="connsiteX209" fmla="*/ 2025353 w 4603109"/>
                <a:gd name="connsiteY209" fmla="*/ 0 h 924402"/>
                <a:gd name="connsiteX210" fmla="*/ 2026473 w 4603109"/>
                <a:gd name="connsiteY210" fmla="*/ 0 h 924402"/>
                <a:gd name="connsiteX211" fmla="*/ 2031619 w 4603109"/>
                <a:gd name="connsiteY211" fmla="*/ 0 h 924402"/>
                <a:gd name="connsiteX212" fmla="*/ 2033110 w 4603109"/>
                <a:gd name="connsiteY212" fmla="*/ 0 h 924402"/>
                <a:gd name="connsiteX213" fmla="*/ 2038787 w 4603109"/>
                <a:gd name="connsiteY213" fmla="*/ 0 h 924402"/>
                <a:gd name="connsiteX214" fmla="*/ 2039282 w 4603109"/>
                <a:gd name="connsiteY214" fmla="*/ 0 h 924402"/>
                <a:gd name="connsiteX215" fmla="*/ 2047755 w 4603109"/>
                <a:gd name="connsiteY215" fmla="*/ 0 h 924402"/>
                <a:gd name="connsiteX216" fmla="*/ 2051230 w 4603109"/>
                <a:gd name="connsiteY216" fmla="*/ 0 h 924402"/>
                <a:gd name="connsiteX217" fmla="*/ 2054893 w 4603109"/>
                <a:gd name="connsiteY217" fmla="*/ 0 h 924402"/>
                <a:gd name="connsiteX218" fmla="*/ 2055046 w 4603109"/>
                <a:gd name="connsiteY218" fmla="*/ 0 h 924402"/>
                <a:gd name="connsiteX219" fmla="*/ 2055258 w 4603109"/>
                <a:gd name="connsiteY219" fmla="*/ 0 h 924402"/>
                <a:gd name="connsiteX220" fmla="*/ 2055680 w 4603109"/>
                <a:gd name="connsiteY220" fmla="*/ 0 h 924402"/>
                <a:gd name="connsiteX221" fmla="*/ 2057171 w 4603109"/>
                <a:gd name="connsiteY221" fmla="*/ 0 h 924402"/>
                <a:gd name="connsiteX222" fmla="*/ 2061683 w 4603109"/>
                <a:gd name="connsiteY222" fmla="*/ 0 h 924402"/>
                <a:gd name="connsiteX223" fmla="*/ 2067702 w 4603109"/>
                <a:gd name="connsiteY223" fmla="*/ 0 h 924402"/>
                <a:gd name="connsiteX224" fmla="*/ 2074495 w 4603109"/>
                <a:gd name="connsiteY224" fmla="*/ 0 h 924402"/>
                <a:gd name="connsiteX225" fmla="*/ 2077294 w 4603109"/>
                <a:gd name="connsiteY225" fmla="*/ 0 h 924402"/>
                <a:gd name="connsiteX226" fmla="*/ 2084504 w 4603109"/>
                <a:gd name="connsiteY226" fmla="*/ 0 h 924402"/>
                <a:gd name="connsiteX227" fmla="*/ 2085323 w 4603109"/>
                <a:gd name="connsiteY227" fmla="*/ 0 h 924402"/>
                <a:gd name="connsiteX228" fmla="*/ 2085744 w 4603109"/>
                <a:gd name="connsiteY228" fmla="*/ 0 h 924402"/>
                <a:gd name="connsiteX229" fmla="*/ 2097766 w 4603109"/>
                <a:gd name="connsiteY229" fmla="*/ 0 h 924402"/>
                <a:gd name="connsiteX230" fmla="*/ 2106289 w 4603109"/>
                <a:gd name="connsiteY230" fmla="*/ 0 h 924402"/>
                <a:gd name="connsiteX231" fmla="*/ 2107781 w 4603109"/>
                <a:gd name="connsiteY231" fmla="*/ 0 h 924402"/>
                <a:gd name="connsiteX232" fmla="*/ 2128956 w 4603109"/>
                <a:gd name="connsiteY232" fmla="*/ 0 h 924402"/>
                <a:gd name="connsiteX233" fmla="*/ 2129514 w 4603109"/>
                <a:gd name="connsiteY233" fmla="*/ 0 h 924402"/>
                <a:gd name="connsiteX234" fmla="*/ 2136354 w 4603109"/>
                <a:gd name="connsiteY234" fmla="*/ 0 h 924402"/>
                <a:gd name="connsiteX235" fmla="*/ 2136987 w 4603109"/>
                <a:gd name="connsiteY235" fmla="*/ 0 h 924402"/>
                <a:gd name="connsiteX236" fmla="*/ 2138478 w 4603109"/>
                <a:gd name="connsiteY236" fmla="*/ 0 h 924402"/>
                <a:gd name="connsiteX237" fmla="*/ 2151916 w 4603109"/>
                <a:gd name="connsiteY237" fmla="*/ 0 h 924402"/>
                <a:gd name="connsiteX238" fmla="*/ 2152750 w 4603109"/>
                <a:gd name="connsiteY238" fmla="*/ 0 h 924402"/>
                <a:gd name="connsiteX239" fmla="*/ 2153122 w 4603109"/>
                <a:gd name="connsiteY239" fmla="*/ 0 h 924402"/>
                <a:gd name="connsiteX240" fmla="*/ 2154242 w 4603109"/>
                <a:gd name="connsiteY240" fmla="*/ 0 h 924402"/>
                <a:gd name="connsiteX241" fmla="*/ 2156597 w 4603109"/>
                <a:gd name="connsiteY241" fmla="*/ 0 h 924402"/>
                <a:gd name="connsiteX242" fmla="*/ 2159388 w 4603109"/>
                <a:gd name="connsiteY242" fmla="*/ 0 h 924402"/>
                <a:gd name="connsiteX243" fmla="*/ 2160879 w 4603109"/>
                <a:gd name="connsiteY243" fmla="*/ 0 h 924402"/>
                <a:gd name="connsiteX244" fmla="*/ 2161633 w 4603109"/>
                <a:gd name="connsiteY244" fmla="*/ 0 h 924402"/>
                <a:gd name="connsiteX245" fmla="*/ 2167051 w 4603109"/>
                <a:gd name="connsiteY245" fmla="*/ 0 h 924402"/>
                <a:gd name="connsiteX246" fmla="*/ 2178999 w 4603109"/>
                <a:gd name="connsiteY246" fmla="*/ 0 h 924402"/>
                <a:gd name="connsiteX247" fmla="*/ 2182158 w 4603109"/>
                <a:gd name="connsiteY247" fmla="*/ 0 h 924402"/>
                <a:gd name="connsiteX248" fmla="*/ 2182815 w 4603109"/>
                <a:gd name="connsiteY248" fmla="*/ 0 h 924402"/>
                <a:gd name="connsiteX249" fmla="*/ 2188666 w 4603109"/>
                <a:gd name="connsiteY249" fmla="*/ 0 h 924402"/>
                <a:gd name="connsiteX250" fmla="*/ 2189452 w 4603109"/>
                <a:gd name="connsiteY250" fmla="*/ 0 h 924402"/>
                <a:gd name="connsiteX251" fmla="*/ 2191697 w 4603109"/>
                <a:gd name="connsiteY251" fmla="*/ 0 h 924402"/>
                <a:gd name="connsiteX252" fmla="*/ 2195471 w 4603109"/>
                <a:gd name="connsiteY252" fmla="*/ 0 h 924402"/>
                <a:gd name="connsiteX253" fmla="*/ 2201759 w 4603109"/>
                <a:gd name="connsiteY253" fmla="*/ 0 h 924402"/>
                <a:gd name="connsiteX254" fmla="*/ 2203100 w 4603109"/>
                <a:gd name="connsiteY254" fmla="*/ 0 h 924402"/>
                <a:gd name="connsiteX255" fmla="*/ 2204559 w 4603109"/>
                <a:gd name="connsiteY255" fmla="*/ 0 h 924402"/>
                <a:gd name="connsiteX256" fmla="*/ 2204591 w 4603109"/>
                <a:gd name="connsiteY256" fmla="*/ 0 h 924402"/>
                <a:gd name="connsiteX257" fmla="*/ 2212273 w 4603109"/>
                <a:gd name="connsiteY257" fmla="*/ 0 h 924402"/>
                <a:gd name="connsiteX258" fmla="*/ 2225535 w 4603109"/>
                <a:gd name="connsiteY258" fmla="*/ 0 h 924402"/>
                <a:gd name="connsiteX259" fmla="*/ 2231674 w 4603109"/>
                <a:gd name="connsiteY259" fmla="*/ 0 h 924402"/>
                <a:gd name="connsiteX260" fmla="*/ 2232096 w 4603109"/>
                <a:gd name="connsiteY260" fmla="*/ 0 h 924402"/>
                <a:gd name="connsiteX261" fmla="*/ 2232220 w 4603109"/>
                <a:gd name="connsiteY261" fmla="*/ 0 h 924402"/>
                <a:gd name="connsiteX262" fmla="*/ 2233118 w 4603109"/>
                <a:gd name="connsiteY262" fmla="*/ 0 h 924402"/>
                <a:gd name="connsiteX263" fmla="*/ 2233165 w 4603109"/>
                <a:gd name="connsiteY263" fmla="*/ 0 h 924402"/>
                <a:gd name="connsiteX264" fmla="*/ 2256725 w 4603109"/>
                <a:gd name="connsiteY264" fmla="*/ 0 h 924402"/>
                <a:gd name="connsiteX265" fmla="*/ 2257283 w 4603109"/>
                <a:gd name="connsiteY265" fmla="*/ 0 h 924402"/>
                <a:gd name="connsiteX266" fmla="*/ 2262285 w 4603109"/>
                <a:gd name="connsiteY266" fmla="*/ 0 h 924402"/>
                <a:gd name="connsiteX267" fmla="*/ 2284366 w 4603109"/>
                <a:gd name="connsiteY267" fmla="*/ 0 h 924402"/>
                <a:gd name="connsiteX268" fmla="*/ 2289402 w 4603109"/>
                <a:gd name="connsiteY268" fmla="*/ 0 h 924402"/>
                <a:gd name="connsiteX269" fmla="*/ 2292052 w 4603109"/>
                <a:gd name="connsiteY269" fmla="*/ 0 h 924402"/>
                <a:gd name="connsiteX270" fmla="*/ 2299271 w 4603109"/>
                <a:gd name="connsiteY270" fmla="*/ 0 h 924402"/>
                <a:gd name="connsiteX271" fmla="*/ 2308721 w 4603109"/>
                <a:gd name="connsiteY271" fmla="*/ 0 h 924402"/>
                <a:gd name="connsiteX272" fmla="*/ 2309927 w 4603109"/>
                <a:gd name="connsiteY272" fmla="*/ 0 h 924402"/>
                <a:gd name="connsiteX273" fmla="*/ 2316435 w 4603109"/>
                <a:gd name="connsiteY273" fmla="*/ 0 h 924402"/>
                <a:gd name="connsiteX274" fmla="*/ 2316703 w 4603109"/>
                <a:gd name="connsiteY274" fmla="*/ 0 h 924402"/>
                <a:gd name="connsiteX275" fmla="*/ 2319466 w 4603109"/>
                <a:gd name="connsiteY275" fmla="*/ 0 h 924402"/>
                <a:gd name="connsiteX276" fmla="*/ 2322840 w 4603109"/>
                <a:gd name="connsiteY276" fmla="*/ 0 h 924402"/>
                <a:gd name="connsiteX277" fmla="*/ 2329528 w 4603109"/>
                <a:gd name="connsiteY277" fmla="*/ 0 h 924402"/>
                <a:gd name="connsiteX278" fmla="*/ 2330869 w 4603109"/>
                <a:gd name="connsiteY278" fmla="*/ 0 h 924402"/>
                <a:gd name="connsiteX279" fmla="*/ 2332328 w 4603109"/>
                <a:gd name="connsiteY279" fmla="*/ 0 h 924402"/>
                <a:gd name="connsiteX280" fmla="*/ 2332360 w 4603109"/>
                <a:gd name="connsiteY280" fmla="*/ 0 h 924402"/>
                <a:gd name="connsiteX281" fmla="*/ 2335803 w 4603109"/>
                <a:gd name="connsiteY281" fmla="*/ 0 h 924402"/>
                <a:gd name="connsiteX282" fmla="*/ 2343312 w 4603109"/>
                <a:gd name="connsiteY282" fmla="*/ 0 h 924402"/>
                <a:gd name="connsiteX283" fmla="*/ 2344804 w 4603109"/>
                <a:gd name="connsiteY283" fmla="*/ 0 h 924402"/>
                <a:gd name="connsiteX284" fmla="*/ 2346768 w 4603109"/>
                <a:gd name="connsiteY284" fmla="*/ 0 h 924402"/>
                <a:gd name="connsiteX285" fmla="*/ 2347827 w 4603109"/>
                <a:gd name="connsiteY285" fmla="*/ 0 h 924402"/>
                <a:gd name="connsiteX286" fmla="*/ 2352274 w 4603109"/>
                <a:gd name="connsiteY286" fmla="*/ 0 h 924402"/>
                <a:gd name="connsiteX287" fmla="*/ 2359443 w 4603109"/>
                <a:gd name="connsiteY287" fmla="*/ 0 h 924402"/>
                <a:gd name="connsiteX288" fmla="*/ 2359865 w 4603109"/>
                <a:gd name="connsiteY288" fmla="*/ 0 h 924402"/>
                <a:gd name="connsiteX289" fmla="*/ 2359989 w 4603109"/>
                <a:gd name="connsiteY289" fmla="*/ 0 h 924402"/>
                <a:gd name="connsiteX290" fmla="*/ 2360887 w 4603109"/>
                <a:gd name="connsiteY290" fmla="*/ 0 h 924402"/>
                <a:gd name="connsiteX291" fmla="*/ 2360934 w 4603109"/>
                <a:gd name="connsiteY291" fmla="*/ 0 h 924402"/>
                <a:gd name="connsiteX292" fmla="*/ 2371886 w 4603109"/>
                <a:gd name="connsiteY292" fmla="*/ 0 h 924402"/>
                <a:gd name="connsiteX293" fmla="*/ 2373377 w 4603109"/>
                <a:gd name="connsiteY293" fmla="*/ 0 h 924402"/>
                <a:gd name="connsiteX294" fmla="*/ 2377892 w 4603109"/>
                <a:gd name="connsiteY294" fmla="*/ 0 h 924402"/>
                <a:gd name="connsiteX295" fmla="*/ 2382339 w 4603109"/>
                <a:gd name="connsiteY295" fmla="*/ 0 h 924402"/>
                <a:gd name="connsiteX296" fmla="*/ 2390054 w 4603109"/>
                <a:gd name="connsiteY296" fmla="*/ 0 h 924402"/>
                <a:gd name="connsiteX297" fmla="*/ 2419821 w 4603109"/>
                <a:gd name="connsiteY297" fmla="*/ 0 h 924402"/>
                <a:gd name="connsiteX298" fmla="*/ 2427040 w 4603109"/>
                <a:gd name="connsiteY298" fmla="*/ 0 h 924402"/>
                <a:gd name="connsiteX299" fmla="*/ 2436490 w 4603109"/>
                <a:gd name="connsiteY299" fmla="*/ 0 h 924402"/>
                <a:gd name="connsiteX300" fmla="*/ 2444472 w 4603109"/>
                <a:gd name="connsiteY300" fmla="*/ 0 h 924402"/>
                <a:gd name="connsiteX301" fmla="*/ 2448678 w 4603109"/>
                <a:gd name="connsiteY301" fmla="*/ 0 h 924402"/>
                <a:gd name="connsiteX302" fmla="*/ 2450171 w 4603109"/>
                <a:gd name="connsiteY302" fmla="*/ 0 h 924402"/>
                <a:gd name="connsiteX303" fmla="*/ 2450609 w 4603109"/>
                <a:gd name="connsiteY303" fmla="*/ 0 h 924402"/>
                <a:gd name="connsiteX304" fmla="*/ 2463572 w 4603109"/>
                <a:gd name="connsiteY304" fmla="*/ 0 h 924402"/>
                <a:gd name="connsiteX305" fmla="*/ 2471081 w 4603109"/>
                <a:gd name="connsiteY305" fmla="*/ 0 h 924402"/>
                <a:gd name="connsiteX306" fmla="*/ 2472573 w 4603109"/>
                <a:gd name="connsiteY306" fmla="*/ 0 h 924402"/>
                <a:gd name="connsiteX307" fmla="*/ 2474537 w 4603109"/>
                <a:gd name="connsiteY307" fmla="*/ 0 h 924402"/>
                <a:gd name="connsiteX308" fmla="*/ 2475596 w 4603109"/>
                <a:gd name="connsiteY308" fmla="*/ 0 h 924402"/>
                <a:gd name="connsiteX309" fmla="*/ 2477252 w 4603109"/>
                <a:gd name="connsiteY309" fmla="*/ 0 h 924402"/>
                <a:gd name="connsiteX310" fmla="*/ 2478712 w 4603109"/>
                <a:gd name="connsiteY310" fmla="*/ 0 h 924402"/>
                <a:gd name="connsiteX311" fmla="*/ 2478743 w 4603109"/>
                <a:gd name="connsiteY311" fmla="*/ 0 h 924402"/>
                <a:gd name="connsiteX312" fmla="*/ 2480043 w 4603109"/>
                <a:gd name="connsiteY312" fmla="*/ 0 h 924402"/>
                <a:gd name="connsiteX313" fmla="*/ 2499655 w 4603109"/>
                <a:gd name="connsiteY313" fmla="*/ 0 h 924402"/>
                <a:gd name="connsiteX314" fmla="*/ 2501146 w 4603109"/>
                <a:gd name="connsiteY314" fmla="*/ 0 h 924402"/>
                <a:gd name="connsiteX315" fmla="*/ 2505661 w 4603109"/>
                <a:gd name="connsiteY315" fmla="*/ 0 h 924402"/>
                <a:gd name="connsiteX316" fmla="*/ 2508776 w 4603109"/>
                <a:gd name="connsiteY316" fmla="*/ 0 h 924402"/>
                <a:gd name="connsiteX317" fmla="*/ 2510108 w 4603109"/>
                <a:gd name="connsiteY317" fmla="*/ 0 h 924402"/>
                <a:gd name="connsiteX318" fmla="*/ 2524178 w 4603109"/>
                <a:gd name="connsiteY318" fmla="*/ 0 h 924402"/>
                <a:gd name="connsiteX319" fmla="*/ 2525248 w 4603109"/>
                <a:gd name="connsiteY319" fmla="*/ 0 h 924402"/>
                <a:gd name="connsiteX320" fmla="*/ 2525669 w 4603109"/>
                <a:gd name="connsiteY320" fmla="*/ 0 h 924402"/>
                <a:gd name="connsiteX321" fmla="*/ 2552329 w 4603109"/>
                <a:gd name="connsiteY321" fmla="*/ 0 h 924402"/>
                <a:gd name="connsiteX322" fmla="*/ 2552751 w 4603109"/>
                <a:gd name="connsiteY322" fmla="*/ 0 h 924402"/>
                <a:gd name="connsiteX323" fmla="*/ 2554242 w 4603109"/>
                <a:gd name="connsiteY323" fmla="*/ 0 h 924402"/>
                <a:gd name="connsiteX324" fmla="*/ 2574787 w 4603109"/>
                <a:gd name="connsiteY324" fmla="*/ 0 h 924402"/>
                <a:gd name="connsiteX325" fmla="*/ 2576279 w 4603109"/>
                <a:gd name="connsiteY325" fmla="*/ 0 h 924402"/>
                <a:gd name="connsiteX326" fmla="*/ 2576447 w 4603109"/>
                <a:gd name="connsiteY326" fmla="*/ 0 h 924402"/>
                <a:gd name="connsiteX327" fmla="*/ 2577940 w 4603109"/>
                <a:gd name="connsiteY327" fmla="*/ 0 h 924402"/>
                <a:gd name="connsiteX328" fmla="*/ 2603360 w 4603109"/>
                <a:gd name="connsiteY328" fmla="*/ 0 h 924402"/>
                <a:gd name="connsiteX329" fmla="*/ 2604852 w 4603109"/>
                <a:gd name="connsiteY329" fmla="*/ 0 h 924402"/>
                <a:gd name="connsiteX330" fmla="*/ 2605021 w 4603109"/>
                <a:gd name="connsiteY330" fmla="*/ 0 h 924402"/>
                <a:gd name="connsiteX331" fmla="*/ 2605484 w 4603109"/>
                <a:gd name="connsiteY331" fmla="*/ 0 h 924402"/>
                <a:gd name="connsiteX332" fmla="*/ 2606481 w 4603109"/>
                <a:gd name="connsiteY332" fmla="*/ 0 h 924402"/>
                <a:gd name="connsiteX333" fmla="*/ 2606512 w 4603109"/>
                <a:gd name="connsiteY333" fmla="*/ 0 h 924402"/>
                <a:gd name="connsiteX334" fmla="*/ 2606976 w 4603109"/>
                <a:gd name="connsiteY334" fmla="*/ 0 h 924402"/>
                <a:gd name="connsiteX335" fmla="*/ 2618923 w 4603109"/>
                <a:gd name="connsiteY335" fmla="*/ 0 h 924402"/>
                <a:gd name="connsiteX336" fmla="*/ 2621248 w 4603109"/>
                <a:gd name="connsiteY336" fmla="*/ 0 h 924402"/>
                <a:gd name="connsiteX337" fmla="*/ 2622740 w 4603109"/>
                <a:gd name="connsiteY337" fmla="*/ 0 h 924402"/>
                <a:gd name="connsiteX338" fmla="*/ 2627885 w 4603109"/>
                <a:gd name="connsiteY338" fmla="*/ 0 h 924402"/>
                <a:gd name="connsiteX339" fmla="*/ 2629377 w 4603109"/>
                <a:gd name="connsiteY339" fmla="*/ 0 h 924402"/>
                <a:gd name="connsiteX340" fmla="*/ 2634058 w 4603109"/>
                <a:gd name="connsiteY340" fmla="*/ 0 h 924402"/>
                <a:gd name="connsiteX341" fmla="*/ 2635549 w 4603109"/>
                <a:gd name="connsiteY341" fmla="*/ 0 h 924402"/>
                <a:gd name="connsiteX342" fmla="*/ 2636545 w 4603109"/>
                <a:gd name="connsiteY342" fmla="*/ 0 h 924402"/>
                <a:gd name="connsiteX343" fmla="*/ 2648987 w 4603109"/>
                <a:gd name="connsiteY343" fmla="*/ 0 h 924402"/>
                <a:gd name="connsiteX344" fmla="*/ 2649821 w 4603109"/>
                <a:gd name="connsiteY344" fmla="*/ 0 h 924402"/>
                <a:gd name="connsiteX345" fmla="*/ 2651313 w 4603109"/>
                <a:gd name="connsiteY345" fmla="*/ 0 h 924402"/>
                <a:gd name="connsiteX346" fmla="*/ 2651947 w 4603109"/>
                <a:gd name="connsiteY346" fmla="*/ 0 h 924402"/>
                <a:gd name="connsiteX347" fmla="*/ 2653017 w 4603109"/>
                <a:gd name="connsiteY347" fmla="*/ 0 h 924402"/>
                <a:gd name="connsiteX348" fmla="*/ 2653438 w 4603109"/>
                <a:gd name="connsiteY348" fmla="*/ 0 h 924402"/>
                <a:gd name="connsiteX349" fmla="*/ 2656459 w 4603109"/>
                <a:gd name="connsiteY349" fmla="*/ 0 h 924402"/>
                <a:gd name="connsiteX350" fmla="*/ 2657950 w 4603109"/>
                <a:gd name="connsiteY350" fmla="*/ 0 h 924402"/>
                <a:gd name="connsiteX351" fmla="*/ 2665460 w 4603109"/>
                <a:gd name="connsiteY351" fmla="*/ 0 h 924402"/>
                <a:gd name="connsiteX352" fmla="*/ 2680098 w 4603109"/>
                <a:gd name="connsiteY352" fmla="*/ 0 h 924402"/>
                <a:gd name="connsiteX353" fmla="*/ 2680520 w 4603109"/>
                <a:gd name="connsiteY353" fmla="*/ 0 h 924402"/>
                <a:gd name="connsiteX354" fmla="*/ 2682011 w 4603109"/>
                <a:gd name="connsiteY354" fmla="*/ 0 h 924402"/>
                <a:gd name="connsiteX355" fmla="*/ 2692542 w 4603109"/>
                <a:gd name="connsiteY355" fmla="*/ 0 h 924402"/>
                <a:gd name="connsiteX356" fmla="*/ 2702556 w 4603109"/>
                <a:gd name="connsiteY356" fmla="*/ 0 h 924402"/>
                <a:gd name="connsiteX357" fmla="*/ 2704048 w 4603109"/>
                <a:gd name="connsiteY357" fmla="*/ 0 h 924402"/>
                <a:gd name="connsiteX358" fmla="*/ 2724289 w 4603109"/>
                <a:gd name="connsiteY358" fmla="*/ 0 h 924402"/>
                <a:gd name="connsiteX359" fmla="*/ 2731129 w 4603109"/>
                <a:gd name="connsiteY359" fmla="*/ 0 h 924402"/>
                <a:gd name="connsiteX360" fmla="*/ 2732621 w 4603109"/>
                <a:gd name="connsiteY360" fmla="*/ 0 h 924402"/>
                <a:gd name="connsiteX361" fmla="*/ 2733253 w 4603109"/>
                <a:gd name="connsiteY361" fmla="*/ 0 h 924402"/>
                <a:gd name="connsiteX362" fmla="*/ 2734745 w 4603109"/>
                <a:gd name="connsiteY362" fmla="*/ 0 h 924402"/>
                <a:gd name="connsiteX363" fmla="*/ 2746692 w 4603109"/>
                <a:gd name="connsiteY363" fmla="*/ 0 h 924402"/>
                <a:gd name="connsiteX364" fmla="*/ 2749017 w 4603109"/>
                <a:gd name="connsiteY364" fmla="*/ 0 h 924402"/>
                <a:gd name="connsiteX365" fmla="*/ 2750509 w 4603109"/>
                <a:gd name="connsiteY365" fmla="*/ 0 h 924402"/>
                <a:gd name="connsiteX366" fmla="*/ 2754354 w 4603109"/>
                <a:gd name="connsiteY366" fmla="*/ 0 h 924402"/>
                <a:gd name="connsiteX367" fmla="*/ 2755654 w 4603109"/>
                <a:gd name="connsiteY367" fmla="*/ 0 h 924402"/>
                <a:gd name="connsiteX368" fmla="*/ 2757146 w 4603109"/>
                <a:gd name="connsiteY368" fmla="*/ 0 h 924402"/>
                <a:gd name="connsiteX369" fmla="*/ 2761827 w 4603109"/>
                <a:gd name="connsiteY369" fmla="*/ 0 h 924402"/>
                <a:gd name="connsiteX370" fmla="*/ 2763318 w 4603109"/>
                <a:gd name="connsiteY370" fmla="*/ 0 h 924402"/>
                <a:gd name="connsiteX371" fmla="*/ 2776756 w 4603109"/>
                <a:gd name="connsiteY371" fmla="*/ 0 h 924402"/>
                <a:gd name="connsiteX372" fmla="*/ 2777590 w 4603109"/>
                <a:gd name="connsiteY372" fmla="*/ 0 h 924402"/>
                <a:gd name="connsiteX373" fmla="*/ 2779082 w 4603109"/>
                <a:gd name="connsiteY373" fmla="*/ 0 h 924402"/>
                <a:gd name="connsiteX374" fmla="*/ 2783442 w 4603109"/>
                <a:gd name="connsiteY374" fmla="*/ 0 h 924402"/>
                <a:gd name="connsiteX375" fmla="*/ 2784228 w 4603109"/>
                <a:gd name="connsiteY375" fmla="*/ 0 h 924402"/>
                <a:gd name="connsiteX376" fmla="*/ 2785719 w 4603109"/>
                <a:gd name="connsiteY376" fmla="*/ 0 h 924402"/>
                <a:gd name="connsiteX377" fmla="*/ 2786473 w 4603109"/>
                <a:gd name="connsiteY377" fmla="*/ 0 h 924402"/>
                <a:gd name="connsiteX378" fmla="*/ 2793229 w 4603109"/>
                <a:gd name="connsiteY378" fmla="*/ 0 h 924402"/>
                <a:gd name="connsiteX379" fmla="*/ 2799367 w 4603109"/>
                <a:gd name="connsiteY379" fmla="*/ 0 h 924402"/>
                <a:gd name="connsiteX380" fmla="*/ 2813506 w 4603109"/>
                <a:gd name="connsiteY380" fmla="*/ 0 h 924402"/>
                <a:gd name="connsiteX381" fmla="*/ 2820311 w 4603109"/>
                <a:gd name="connsiteY381" fmla="*/ 0 h 924402"/>
                <a:gd name="connsiteX382" fmla="*/ 2827893 w 4603109"/>
                <a:gd name="connsiteY382" fmla="*/ 0 h 924402"/>
                <a:gd name="connsiteX383" fmla="*/ 2827940 w 4603109"/>
                <a:gd name="connsiteY383" fmla="*/ 0 h 924402"/>
                <a:gd name="connsiteX384" fmla="*/ 2829431 w 4603109"/>
                <a:gd name="connsiteY384" fmla="*/ 0 h 924402"/>
                <a:gd name="connsiteX385" fmla="*/ 2829978 w 4603109"/>
                <a:gd name="connsiteY385" fmla="*/ 0 h 924402"/>
                <a:gd name="connsiteX386" fmla="*/ 2852058 w 4603109"/>
                <a:gd name="connsiteY386" fmla="*/ 0 h 924402"/>
                <a:gd name="connsiteX387" fmla="*/ 2857060 w 4603109"/>
                <a:gd name="connsiteY387" fmla="*/ 0 h 924402"/>
                <a:gd name="connsiteX388" fmla="*/ 2857958 w 4603109"/>
                <a:gd name="connsiteY388" fmla="*/ 0 h 924402"/>
                <a:gd name="connsiteX389" fmla="*/ 2871601 w 4603109"/>
                <a:gd name="connsiteY389" fmla="*/ 0 h 924402"/>
                <a:gd name="connsiteX390" fmla="*/ 2882123 w 4603109"/>
                <a:gd name="connsiteY390" fmla="*/ 0 h 924402"/>
                <a:gd name="connsiteX391" fmla="*/ 2894046 w 4603109"/>
                <a:gd name="connsiteY391" fmla="*/ 0 h 924402"/>
                <a:gd name="connsiteX392" fmla="*/ 2903496 w 4603109"/>
                <a:gd name="connsiteY392" fmla="*/ 0 h 924402"/>
                <a:gd name="connsiteX393" fmla="*/ 2911211 w 4603109"/>
                <a:gd name="connsiteY393" fmla="*/ 0 h 924402"/>
                <a:gd name="connsiteX394" fmla="*/ 2914242 w 4603109"/>
                <a:gd name="connsiteY394" fmla="*/ 0 h 924402"/>
                <a:gd name="connsiteX395" fmla="*/ 2914461 w 4603109"/>
                <a:gd name="connsiteY395" fmla="*/ 0 h 924402"/>
                <a:gd name="connsiteX396" fmla="*/ 2924111 w 4603109"/>
                <a:gd name="connsiteY396" fmla="*/ 0 h 924402"/>
                <a:gd name="connsiteX397" fmla="*/ 2927136 w 4603109"/>
                <a:gd name="connsiteY397" fmla="*/ 0 h 924402"/>
                <a:gd name="connsiteX398" fmla="*/ 2933561 w 4603109"/>
                <a:gd name="connsiteY398" fmla="*/ 0 h 924402"/>
                <a:gd name="connsiteX399" fmla="*/ 2939580 w 4603109"/>
                <a:gd name="connsiteY399" fmla="*/ 0 h 924402"/>
                <a:gd name="connsiteX400" fmla="*/ 2941275 w 4603109"/>
                <a:gd name="connsiteY400" fmla="*/ 0 h 924402"/>
                <a:gd name="connsiteX401" fmla="*/ 2941543 w 4603109"/>
                <a:gd name="connsiteY401" fmla="*/ 0 h 924402"/>
                <a:gd name="connsiteX402" fmla="*/ 2945586 w 4603109"/>
                <a:gd name="connsiteY402" fmla="*/ 0 h 924402"/>
                <a:gd name="connsiteX403" fmla="*/ 2950032 w 4603109"/>
                <a:gd name="connsiteY403" fmla="*/ 0 h 924402"/>
                <a:gd name="connsiteX404" fmla="*/ 2955662 w 4603109"/>
                <a:gd name="connsiteY404" fmla="*/ 0 h 924402"/>
                <a:gd name="connsiteX405" fmla="*/ 2955709 w 4603109"/>
                <a:gd name="connsiteY405" fmla="*/ 0 h 924402"/>
                <a:gd name="connsiteX406" fmla="*/ 2957200 w 4603109"/>
                <a:gd name="connsiteY406" fmla="*/ 0 h 924402"/>
                <a:gd name="connsiteX407" fmla="*/ 2957747 w 4603109"/>
                <a:gd name="connsiteY407" fmla="*/ 0 h 924402"/>
                <a:gd name="connsiteX408" fmla="*/ 2968152 w 4603109"/>
                <a:gd name="connsiteY408" fmla="*/ 0 h 924402"/>
                <a:gd name="connsiteX409" fmla="*/ 2969644 w 4603109"/>
                <a:gd name="connsiteY409" fmla="*/ 0 h 924402"/>
                <a:gd name="connsiteX410" fmla="*/ 2972667 w 4603109"/>
                <a:gd name="connsiteY410" fmla="*/ 0 h 924402"/>
                <a:gd name="connsiteX411" fmla="*/ 2977114 w 4603109"/>
                <a:gd name="connsiteY411" fmla="*/ 0 h 924402"/>
                <a:gd name="connsiteX412" fmla="*/ 2984829 w 4603109"/>
                <a:gd name="connsiteY412" fmla="*/ 0 h 924402"/>
                <a:gd name="connsiteX413" fmla="*/ 2985727 w 4603109"/>
                <a:gd name="connsiteY413" fmla="*/ 0 h 924402"/>
                <a:gd name="connsiteX414" fmla="*/ 2999370 w 4603109"/>
                <a:gd name="connsiteY414" fmla="*/ 0 h 924402"/>
                <a:gd name="connsiteX415" fmla="*/ 3021815 w 4603109"/>
                <a:gd name="connsiteY415" fmla="*/ 0 h 924402"/>
                <a:gd name="connsiteX416" fmla="*/ 3031265 w 4603109"/>
                <a:gd name="connsiteY416" fmla="*/ 0 h 924402"/>
                <a:gd name="connsiteX417" fmla="*/ 3042230 w 4603109"/>
                <a:gd name="connsiteY417" fmla="*/ 0 h 924402"/>
                <a:gd name="connsiteX418" fmla="*/ 3044946 w 4603109"/>
                <a:gd name="connsiteY418" fmla="*/ 0 h 924402"/>
                <a:gd name="connsiteX419" fmla="*/ 3051880 w 4603109"/>
                <a:gd name="connsiteY419" fmla="*/ 0 h 924402"/>
                <a:gd name="connsiteX420" fmla="*/ 3061330 w 4603109"/>
                <a:gd name="connsiteY420" fmla="*/ 0 h 924402"/>
                <a:gd name="connsiteX421" fmla="*/ 3067349 w 4603109"/>
                <a:gd name="connsiteY421" fmla="*/ 0 h 924402"/>
                <a:gd name="connsiteX422" fmla="*/ 3069312 w 4603109"/>
                <a:gd name="connsiteY422" fmla="*/ 0 h 924402"/>
                <a:gd name="connsiteX423" fmla="*/ 3073355 w 4603109"/>
                <a:gd name="connsiteY423" fmla="*/ 0 h 924402"/>
                <a:gd name="connsiteX424" fmla="*/ 3073518 w 4603109"/>
                <a:gd name="connsiteY424" fmla="*/ 0 h 924402"/>
                <a:gd name="connsiteX425" fmla="*/ 3075011 w 4603109"/>
                <a:gd name="connsiteY425" fmla="*/ 0 h 924402"/>
                <a:gd name="connsiteX426" fmla="*/ 3077801 w 4603109"/>
                <a:gd name="connsiteY426" fmla="*/ 0 h 924402"/>
                <a:gd name="connsiteX427" fmla="*/ 3095921 w 4603109"/>
                <a:gd name="connsiteY427" fmla="*/ 0 h 924402"/>
                <a:gd name="connsiteX428" fmla="*/ 3097413 w 4603109"/>
                <a:gd name="connsiteY428" fmla="*/ 0 h 924402"/>
                <a:gd name="connsiteX429" fmla="*/ 3100436 w 4603109"/>
                <a:gd name="connsiteY429" fmla="*/ 0 h 924402"/>
                <a:gd name="connsiteX430" fmla="*/ 3103552 w 4603109"/>
                <a:gd name="connsiteY430" fmla="*/ 0 h 924402"/>
                <a:gd name="connsiteX431" fmla="*/ 3104883 w 4603109"/>
                <a:gd name="connsiteY431" fmla="*/ 0 h 924402"/>
                <a:gd name="connsiteX432" fmla="*/ 3120023 w 4603109"/>
                <a:gd name="connsiteY432" fmla="*/ 0 h 924402"/>
                <a:gd name="connsiteX433" fmla="*/ 3120445 w 4603109"/>
                <a:gd name="connsiteY433" fmla="*/ 0 h 924402"/>
                <a:gd name="connsiteX434" fmla="*/ 3149018 w 4603109"/>
                <a:gd name="connsiteY434" fmla="*/ 0 h 924402"/>
                <a:gd name="connsiteX435" fmla="*/ 3150088 w 4603109"/>
                <a:gd name="connsiteY435" fmla="*/ 0 h 924402"/>
                <a:gd name="connsiteX436" fmla="*/ 3150509 w 4603109"/>
                <a:gd name="connsiteY436" fmla="*/ 0 h 924402"/>
                <a:gd name="connsiteX437" fmla="*/ 3171054 w 4603109"/>
                <a:gd name="connsiteY437" fmla="*/ 0 h 924402"/>
                <a:gd name="connsiteX438" fmla="*/ 3172715 w 4603109"/>
                <a:gd name="connsiteY438" fmla="*/ 0 h 924402"/>
                <a:gd name="connsiteX439" fmla="*/ 3199627 w 4603109"/>
                <a:gd name="connsiteY439" fmla="*/ 0 h 924402"/>
                <a:gd name="connsiteX440" fmla="*/ 3201119 w 4603109"/>
                <a:gd name="connsiteY440" fmla="*/ 0 h 924402"/>
                <a:gd name="connsiteX441" fmla="*/ 3201287 w 4603109"/>
                <a:gd name="connsiteY441" fmla="*/ 0 h 924402"/>
                <a:gd name="connsiteX442" fmla="*/ 3201751 w 4603109"/>
                <a:gd name="connsiteY442" fmla="*/ 0 h 924402"/>
                <a:gd name="connsiteX443" fmla="*/ 3202780 w 4603109"/>
                <a:gd name="connsiteY443" fmla="*/ 0 h 924402"/>
                <a:gd name="connsiteX444" fmla="*/ 3217515 w 4603109"/>
                <a:gd name="connsiteY444" fmla="*/ 0 h 924402"/>
                <a:gd name="connsiteX445" fmla="*/ 3224152 w 4603109"/>
                <a:gd name="connsiteY445" fmla="*/ 0 h 924402"/>
                <a:gd name="connsiteX446" fmla="*/ 3230324 w 4603109"/>
                <a:gd name="connsiteY446" fmla="*/ 0 h 924402"/>
                <a:gd name="connsiteX447" fmla="*/ 3231321 w 4603109"/>
                <a:gd name="connsiteY447" fmla="*/ 0 h 924402"/>
                <a:gd name="connsiteX448" fmla="*/ 3231816 w 4603109"/>
                <a:gd name="connsiteY448" fmla="*/ 0 h 924402"/>
                <a:gd name="connsiteX449" fmla="*/ 3243763 w 4603109"/>
                <a:gd name="connsiteY449" fmla="*/ 0 h 924402"/>
                <a:gd name="connsiteX450" fmla="*/ 3246088 w 4603109"/>
                <a:gd name="connsiteY450" fmla="*/ 0 h 924402"/>
                <a:gd name="connsiteX451" fmla="*/ 3247580 w 4603109"/>
                <a:gd name="connsiteY451" fmla="*/ 0 h 924402"/>
                <a:gd name="connsiteX452" fmla="*/ 3247792 w 4603109"/>
                <a:gd name="connsiteY452" fmla="*/ 0 h 924402"/>
                <a:gd name="connsiteX453" fmla="*/ 3248214 w 4603109"/>
                <a:gd name="connsiteY453" fmla="*/ 0 h 924402"/>
                <a:gd name="connsiteX454" fmla="*/ 3252725 w 4603109"/>
                <a:gd name="connsiteY454" fmla="*/ 0 h 924402"/>
                <a:gd name="connsiteX455" fmla="*/ 3254217 w 4603109"/>
                <a:gd name="connsiteY455" fmla="*/ 0 h 924402"/>
                <a:gd name="connsiteX456" fmla="*/ 3260235 w 4603109"/>
                <a:gd name="connsiteY456" fmla="*/ 0 h 924402"/>
                <a:gd name="connsiteX457" fmla="*/ 3276787 w 4603109"/>
                <a:gd name="connsiteY457" fmla="*/ 0 h 924402"/>
                <a:gd name="connsiteX458" fmla="*/ 3277857 w 4603109"/>
                <a:gd name="connsiteY458" fmla="*/ 0 h 924402"/>
                <a:gd name="connsiteX459" fmla="*/ 3278278 w 4603109"/>
                <a:gd name="connsiteY459" fmla="*/ 0 h 924402"/>
                <a:gd name="connsiteX460" fmla="*/ 3290300 w 4603109"/>
                <a:gd name="connsiteY460" fmla="*/ 0 h 924402"/>
                <a:gd name="connsiteX461" fmla="*/ 3298823 w 4603109"/>
                <a:gd name="connsiteY461" fmla="*/ 0 h 924402"/>
                <a:gd name="connsiteX462" fmla="*/ 3327396 w 4603109"/>
                <a:gd name="connsiteY462" fmla="*/ 0 h 924402"/>
                <a:gd name="connsiteX463" fmla="*/ 3328888 w 4603109"/>
                <a:gd name="connsiteY463" fmla="*/ 0 h 924402"/>
                <a:gd name="connsiteX464" fmla="*/ 3329520 w 4603109"/>
                <a:gd name="connsiteY464" fmla="*/ 0 h 924402"/>
                <a:gd name="connsiteX465" fmla="*/ 3345284 w 4603109"/>
                <a:gd name="connsiteY465" fmla="*/ 0 h 924402"/>
                <a:gd name="connsiteX466" fmla="*/ 3349129 w 4603109"/>
                <a:gd name="connsiteY466" fmla="*/ 0 h 924402"/>
                <a:gd name="connsiteX467" fmla="*/ 3351921 w 4603109"/>
                <a:gd name="connsiteY467" fmla="*/ 0 h 924402"/>
                <a:gd name="connsiteX468" fmla="*/ 3358093 w 4603109"/>
                <a:gd name="connsiteY468" fmla="*/ 0 h 924402"/>
                <a:gd name="connsiteX469" fmla="*/ 3359585 w 4603109"/>
                <a:gd name="connsiteY469" fmla="*/ 0 h 924402"/>
                <a:gd name="connsiteX470" fmla="*/ 3371532 w 4603109"/>
                <a:gd name="connsiteY470" fmla="*/ 0 h 924402"/>
                <a:gd name="connsiteX471" fmla="*/ 3373857 w 4603109"/>
                <a:gd name="connsiteY471" fmla="*/ 0 h 924402"/>
                <a:gd name="connsiteX472" fmla="*/ 3375349 w 4603109"/>
                <a:gd name="connsiteY472" fmla="*/ 0 h 924402"/>
                <a:gd name="connsiteX473" fmla="*/ 3380494 w 4603109"/>
                <a:gd name="connsiteY473" fmla="*/ 0 h 924402"/>
                <a:gd name="connsiteX474" fmla="*/ 3381986 w 4603109"/>
                <a:gd name="connsiteY474" fmla="*/ 0 h 924402"/>
                <a:gd name="connsiteX475" fmla="*/ 3388004 w 4603109"/>
                <a:gd name="connsiteY475" fmla="*/ 0 h 924402"/>
                <a:gd name="connsiteX476" fmla="*/ 3408282 w 4603109"/>
                <a:gd name="connsiteY476" fmla="*/ 0 h 924402"/>
                <a:gd name="connsiteX477" fmla="*/ 3418069 w 4603109"/>
                <a:gd name="connsiteY477" fmla="*/ 0 h 924402"/>
                <a:gd name="connsiteX478" fmla="*/ 3424207 w 4603109"/>
                <a:gd name="connsiteY478" fmla="*/ 0 h 924402"/>
                <a:gd name="connsiteX479" fmla="*/ 3424753 w 4603109"/>
                <a:gd name="connsiteY479" fmla="*/ 0 h 924402"/>
                <a:gd name="connsiteX480" fmla="*/ 3452733 w 4603109"/>
                <a:gd name="connsiteY480" fmla="*/ 0 h 924402"/>
                <a:gd name="connsiteX481" fmla="*/ 3454818 w 4603109"/>
                <a:gd name="connsiteY481" fmla="*/ 0 h 924402"/>
                <a:gd name="connsiteX482" fmla="*/ 3476898 w 4603109"/>
                <a:gd name="connsiteY482" fmla="*/ 0 h 924402"/>
                <a:gd name="connsiteX483" fmla="*/ 3496441 w 4603109"/>
                <a:gd name="connsiteY483" fmla="*/ 0 h 924402"/>
                <a:gd name="connsiteX484" fmla="*/ 3509236 w 4603109"/>
                <a:gd name="connsiteY484" fmla="*/ 0 h 924402"/>
                <a:gd name="connsiteX485" fmla="*/ 3518886 w 4603109"/>
                <a:gd name="connsiteY485" fmla="*/ 0 h 924402"/>
                <a:gd name="connsiteX486" fmla="*/ 3528336 w 4603109"/>
                <a:gd name="connsiteY486" fmla="*/ 0 h 924402"/>
                <a:gd name="connsiteX487" fmla="*/ 3536051 w 4603109"/>
                <a:gd name="connsiteY487" fmla="*/ 0 h 924402"/>
                <a:gd name="connsiteX488" fmla="*/ 3539301 w 4603109"/>
                <a:gd name="connsiteY488" fmla="*/ 0 h 924402"/>
                <a:gd name="connsiteX489" fmla="*/ 3540361 w 4603109"/>
                <a:gd name="connsiteY489" fmla="*/ 0 h 924402"/>
                <a:gd name="connsiteX490" fmla="*/ 3544807 w 4603109"/>
                <a:gd name="connsiteY490" fmla="*/ 0 h 924402"/>
                <a:gd name="connsiteX491" fmla="*/ 3551976 w 4603109"/>
                <a:gd name="connsiteY491" fmla="*/ 0 h 924402"/>
                <a:gd name="connsiteX492" fmla="*/ 3552522 w 4603109"/>
                <a:gd name="connsiteY492" fmla="*/ 0 h 924402"/>
                <a:gd name="connsiteX493" fmla="*/ 3564420 w 4603109"/>
                <a:gd name="connsiteY493" fmla="*/ 0 h 924402"/>
                <a:gd name="connsiteX494" fmla="*/ 3570426 w 4603109"/>
                <a:gd name="connsiteY494" fmla="*/ 0 h 924402"/>
                <a:gd name="connsiteX495" fmla="*/ 3574872 w 4603109"/>
                <a:gd name="connsiteY495" fmla="*/ 0 h 924402"/>
                <a:gd name="connsiteX496" fmla="*/ 3580502 w 4603109"/>
                <a:gd name="connsiteY496" fmla="*/ 0 h 924402"/>
                <a:gd name="connsiteX497" fmla="*/ 3582587 w 4603109"/>
                <a:gd name="connsiteY497" fmla="*/ 0 h 924402"/>
                <a:gd name="connsiteX498" fmla="*/ 3624210 w 4603109"/>
                <a:gd name="connsiteY498" fmla="*/ 0 h 924402"/>
                <a:gd name="connsiteX499" fmla="*/ 3637005 w 4603109"/>
                <a:gd name="connsiteY499" fmla="*/ 0 h 924402"/>
                <a:gd name="connsiteX500" fmla="*/ 3646655 w 4603109"/>
                <a:gd name="connsiteY500" fmla="*/ 0 h 924402"/>
                <a:gd name="connsiteX501" fmla="*/ 3656105 w 4603109"/>
                <a:gd name="connsiteY501" fmla="*/ 0 h 924402"/>
                <a:gd name="connsiteX502" fmla="*/ 3667070 w 4603109"/>
                <a:gd name="connsiteY502" fmla="*/ 0 h 924402"/>
                <a:gd name="connsiteX503" fmla="*/ 3668130 w 4603109"/>
                <a:gd name="connsiteY503" fmla="*/ 0 h 924402"/>
                <a:gd name="connsiteX504" fmla="*/ 3669786 w 4603109"/>
                <a:gd name="connsiteY504" fmla="*/ 0 h 924402"/>
                <a:gd name="connsiteX505" fmla="*/ 3672576 w 4603109"/>
                <a:gd name="connsiteY505" fmla="*/ 0 h 924402"/>
                <a:gd name="connsiteX506" fmla="*/ 3692189 w 4603109"/>
                <a:gd name="connsiteY506" fmla="*/ 0 h 924402"/>
                <a:gd name="connsiteX507" fmla="*/ 3698195 w 4603109"/>
                <a:gd name="connsiteY507" fmla="*/ 0 h 924402"/>
                <a:gd name="connsiteX508" fmla="*/ 3702641 w 4603109"/>
                <a:gd name="connsiteY508" fmla="*/ 0 h 924402"/>
                <a:gd name="connsiteX509" fmla="*/ 3744863 w 4603109"/>
                <a:gd name="connsiteY509" fmla="*/ 0 h 924402"/>
                <a:gd name="connsiteX510" fmla="*/ 3745285 w 4603109"/>
                <a:gd name="connsiteY510" fmla="*/ 0 h 924402"/>
                <a:gd name="connsiteX511" fmla="*/ 3795894 w 4603109"/>
                <a:gd name="connsiteY511" fmla="*/ 0 h 924402"/>
                <a:gd name="connsiteX512" fmla="*/ 3797555 w 4603109"/>
                <a:gd name="connsiteY512" fmla="*/ 0 h 924402"/>
                <a:gd name="connsiteX513" fmla="*/ 3826591 w 4603109"/>
                <a:gd name="connsiteY513" fmla="*/ 0 h 924402"/>
                <a:gd name="connsiteX514" fmla="*/ 3842355 w 4603109"/>
                <a:gd name="connsiteY514" fmla="*/ 0 h 924402"/>
                <a:gd name="connsiteX515" fmla="*/ 3848992 w 4603109"/>
                <a:gd name="connsiteY515" fmla="*/ 0 h 924402"/>
                <a:gd name="connsiteX516" fmla="*/ 3872632 w 4603109"/>
                <a:gd name="connsiteY516" fmla="*/ 0 h 924402"/>
                <a:gd name="connsiteX517" fmla="*/ 3873054 w 4603109"/>
                <a:gd name="connsiteY517" fmla="*/ 0 h 924402"/>
                <a:gd name="connsiteX518" fmla="*/ 3885075 w 4603109"/>
                <a:gd name="connsiteY518" fmla="*/ 0 h 924402"/>
                <a:gd name="connsiteX519" fmla="*/ 3923663 w 4603109"/>
                <a:gd name="connsiteY519" fmla="*/ 0 h 924402"/>
                <a:gd name="connsiteX520" fmla="*/ 3954360 w 4603109"/>
                <a:gd name="connsiteY520" fmla="*/ 0 h 924402"/>
                <a:gd name="connsiteX521" fmla="*/ 3970124 w 4603109"/>
                <a:gd name="connsiteY521" fmla="*/ 0 h 924402"/>
                <a:gd name="connsiteX522" fmla="*/ 3976761 w 4603109"/>
                <a:gd name="connsiteY522" fmla="*/ 0 h 924402"/>
                <a:gd name="connsiteX523" fmla="*/ 4012844 w 4603109"/>
                <a:gd name="connsiteY523" fmla="*/ 0 h 924402"/>
                <a:gd name="connsiteX524" fmla="*/ 4049593 w 4603109"/>
                <a:gd name="connsiteY524" fmla="*/ 0 h 924402"/>
                <a:gd name="connsiteX525" fmla="*/ 4169647 w 4603109"/>
                <a:gd name="connsiteY525" fmla="*/ 0 h 924402"/>
                <a:gd name="connsiteX526" fmla="*/ 4177362 w 4603109"/>
                <a:gd name="connsiteY526" fmla="*/ 0 h 924402"/>
                <a:gd name="connsiteX527" fmla="*/ 4297416 w 4603109"/>
                <a:gd name="connsiteY527" fmla="*/ 0 h 924402"/>
                <a:gd name="connsiteX528" fmla="*/ 4379339 w 4603109"/>
                <a:gd name="connsiteY528" fmla="*/ 47054 h 924402"/>
                <a:gd name="connsiteX529" fmla="*/ 4591731 w 4603109"/>
                <a:gd name="connsiteY529" fmla="*/ 415146 h 924402"/>
                <a:gd name="connsiteX530" fmla="*/ 4591731 w 4603109"/>
                <a:gd name="connsiteY530" fmla="*/ 509257 h 924402"/>
                <a:gd name="connsiteX531" fmla="*/ 4379339 w 4603109"/>
                <a:gd name="connsiteY531" fmla="*/ 877348 h 924402"/>
                <a:gd name="connsiteX532" fmla="*/ 4297416 w 4603109"/>
                <a:gd name="connsiteY532" fmla="*/ 924402 h 924402"/>
                <a:gd name="connsiteX533" fmla="*/ 4169647 w 4603109"/>
                <a:gd name="connsiteY533" fmla="*/ 924402 h 924402"/>
                <a:gd name="connsiteX534" fmla="*/ 3976761 w 4603109"/>
                <a:gd name="connsiteY534" fmla="*/ 924402 h 924402"/>
                <a:gd name="connsiteX535" fmla="*/ 3872632 w 4603109"/>
                <a:gd name="connsiteY535" fmla="*/ 924402 h 924402"/>
                <a:gd name="connsiteX536" fmla="*/ 3848992 w 4603109"/>
                <a:gd name="connsiteY536" fmla="*/ 924402 h 924402"/>
                <a:gd name="connsiteX537" fmla="*/ 3744863 w 4603109"/>
                <a:gd name="connsiteY537" fmla="*/ 924402 h 924402"/>
                <a:gd name="connsiteX538" fmla="*/ 3702641 w 4603109"/>
                <a:gd name="connsiteY538" fmla="*/ 924402 h 924402"/>
                <a:gd name="connsiteX539" fmla="*/ 3672576 w 4603109"/>
                <a:gd name="connsiteY539" fmla="*/ 924402 h 924402"/>
                <a:gd name="connsiteX540" fmla="*/ 3656105 w 4603109"/>
                <a:gd name="connsiteY540" fmla="*/ 924402 h 924402"/>
                <a:gd name="connsiteX541" fmla="*/ 3574872 w 4603109"/>
                <a:gd name="connsiteY541" fmla="*/ 924402 h 924402"/>
                <a:gd name="connsiteX542" fmla="*/ 3551976 w 4603109"/>
                <a:gd name="connsiteY542" fmla="*/ 924402 h 924402"/>
                <a:gd name="connsiteX543" fmla="*/ 3544807 w 4603109"/>
                <a:gd name="connsiteY543" fmla="*/ 924402 h 924402"/>
                <a:gd name="connsiteX544" fmla="*/ 3528336 w 4603109"/>
                <a:gd name="connsiteY544" fmla="*/ 924402 h 924402"/>
                <a:gd name="connsiteX545" fmla="*/ 3424207 w 4603109"/>
                <a:gd name="connsiteY545" fmla="*/ 924402 h 924402"/>
                <a:gd name="connsiteX546" fmla="*/ 3381986 w 4603109"/>
                <a:gd name="connsiteY546" fmla="*/ 924402 h 924402"/>
                <a:gd name="connsiteX547" fmla="*/ 3380494 w 4603109"/>
                <a:gd name="connsiteY547" fmla="*/ 924402 h 924402"/>
                <a:gd name="connsiteX548" fmla="*/ 3351921 w 4603109"/>
                <a:gd name="connsiteY548" fmla="*/ 924402 h 924402"/>
                <a:gd name="connsiteX549" fmla="*/ 3277857 w 4603109"/>
                <a:gd name="connsiteY549" fmla="*/ 924402 h 924402"/>
                <a:gd name="connsiteX550" fmla="*/ 3254217 w 4603109"/>
                <a:gd name="connsiteY550" fmla="*/ 924402 h 924402"/>
                <a:gd name="connsiteX551" fmla="*/ 3252725 w 4603109"/>
                <a:gd name="connsiteY551" fmla="*/ 924402 h 924402"/>
                <a:gd name="connsiteX552" fmla="*/ 3247792 w 4603109"/>
                <a:gd name="connsiteY552" fmla="*/ 924402 h 924402"/>
                <a:gd name="connsiteX553" fmla="*/ 3231321 w 4603109"/>
                <a:gd name="connsiteY553" fmla="*/ 924402 h 924402"/>
                <a:gd name="connsiteX554" fmla="*/ 3224152 w 4603109"/>
                <a:gd name="connsiteY554" fmla="*/ 924402 h 924402"/>
                <a:gd name="connsiteX555" fmla="*/ 3150088 w 4603109"/>
                <a:gd name="connsiteY555" fmla="*/ 924402 h 924402"/>
                <a:gd name="connsiteX556" fmla="*/ 3120023 w 4603109"/>
                <a:gd name="connsiteY556" fmla="*/ 924402 h 924402"/>
                <a:gd name="connsiteX557" fmla="*/ 3104883 w 4603109"/>
                <a:gd name="connsiteY557" fmla="*/ 924402 h 924402"/>
                <a:gd name="connsiteX558" fmla="*/ 3103552 w 4603109"/>
                <a:gd name="connsiteY558" fmla="*/ 924402 h 924402"/>
                <a:gd name="connsiteX559" fmla="*/ 3077801 w 4603109"/>
                <a:gd name="connsiteY559" fmla="*/ 924402 h 924402"/>
                <a:gd name="connsiteX560" fmla="*/ 3061330 w 4603109"/>
                <a:gd name="connsiteY560" fmla="*/ 924402 h 924402"/>
                <a:gd name="connsiteX561" fmla="*/ 3031265 w 4603109"/>
                <a:gd name="connsiteY561" fmla="*/ 924402 h 924402"/>
                <a:gd name="connsiteX562" fmla="*/ 2977114 w 4603109"/>
                <a:gd name="connsiteY562" fmla="*/ 924402 h 924402"/>
                <a:gd name="connsiteX563" fmla="*/ 2957200 w 4603109"/>
                <a:gd name="connsiteY563" fmla="*/ 924402 h 924402"/>
                <a:gd name="connsiteX564" fmla="*/ 2955709 w 4603109"/>
                <a:gd name="connsiteY564" fmla="*/ 924402 h 924402"/>
                <a:gd name="connsiteX565" fmla="*/ 2950032 w 4603109"/>
                <a:gd name="connsiteY565" fmla="*/ 924402 h 924402"/>
                <a:gd name="connsiteX566" fmla="*/ 2933561 w 4603109"/>
                <a:gd name="connsiteY566" fmla="*/ 924402 h 924402"/>
                <a:gd name="connsiteX567" fmla="*/ 2927136 w 4603109"/>
                <a:gd name="connsiteY567" fmla="*/ 924402 h 924402"/>
                <a:gd name="connsiteX568" fmla="*/ 2903496 w 4603109"/>
                <a:gd name="connsiteY568" fmla="*/ 924402 h 924402"/>
                <a:gd name="connsiteX569" fmla="*/ 2829431 w 4603109"/>
                <a:gd name="connsiteY569" fmla="*/ 924402 h 924402"/>
                <a:gd name="connsiteX570" fmla="*/ 2827940 w 4603109"/>
                <a:gd name="connsiteY570" fmla="*/ 924402 h 924402"/>
                <a:gd name="connsiteX571" fmla="*/ 2799367 w 4603109"/>
                <a:gd name="connsiteY571" fmla="*/ 924402 h 924402"/>
                <a:gd name="connsiteX572" fmla="*/ 2785719 w 4603109"/>
                <a:gd name="connsiteY572" fmla="*/ 924402 h 924402"/>
                <a:gd name="connsiteX573" fmla="*/ 2784228 w 4603109"/>
                <a:gd name="connsiteY573" fmla="*/ 924402 h 924402"/>
                <a:gd name="connsiteX574" fmla="*/ 2757146 w 4603109"/>
                <a:gd name="connsiteY574" fmla="*/ 924402 h 924402"/>
                <a:gd name="connsiteX575" fmla="*/ 2755654 w 4603109"/>
                <a:gd name="connsiteY575" fmla="*/ 924402 h 924402"/>
                <a:gd name="connsiteX576" fmla="*/ 2680098 w 4603109"/>
                <a:gd name="connsiteY576" fmla="*/ 924402 h 924402"/>
                <a:gd name="connsiteX577" fmla="*/ 2657950 w 4603109"/>
                <a:gd name="connsiteY577" fmla="*/ 924402 h 924402"/>
                <a:gd name="connsiteX578" fmla="*/ 2656459 w 4603109"/>
                <a:gd name="connsiteY578" fmla="*/ 924402 h 924402"/>
                <a:gd name="connsiteX579" fmla="*/ 2653017 w 4603109"/>
                <a:gd name="connsiteY579" fmla="*/ 924402 h 924402"/>
                <a:gd name="connsiteX580" fmla="*/ 2636545 w 4603109"/>
                <a:gd name="connsiteY580" fmla="*/ 924402 h 924402"/>
                <a:gd name="connsiteX581" fmla="*/ 2629377 w 4603109"/>
                <a:gd name="connsiteY581" fmla="*/ 924402 h 924402"/>
                <a:gd name="connsiteX582" fmla="*/ 2627885 w 4603109"/>
                <a:gd name="connsiteY582" fmla="*/ 924402 h 924402"/>
                <a:gd name="connsiteX583" fmla="*/ 2606481 w 4603109"/>
                <a:gd name="connsiteY583" fmla="*/ 924402 h 924402"/>
                <a:gd name="connsiteX584" fmla="*/ 2552329 w 4603109"/>
                <a:gd name="connsiteY584" fmla="*/ 924402 h 924402"/>
                <a:gd name="connsiteX585" fmla="*/ 2525248 w 4603109"/>
                <a:gd name="connsiteY585" fmla="*/ 924402 h 924402"/>
                <a:gd name="connsiteX586" fmla="*/ 2510108 w 4603109"/>
                <a:gd name="connsiteY586" fmla="*/ 924402 h 924402"/>
                <a:gd name="connsiteX587" fmla="*/ 2508776 w 4603109"/>
                <a:gd name="connsiteY587" fmla="*/ 924402 h 924402"/>
                <a:gd name="connsiteX588" fmla="*/ 2480043 w 4603109"/>
                <a:gd name="connsiteY588" fmla="*/ 924402 h 924402"/>
                <a:gd name="connsiteX589" fmla="*/ 2478712 w 4603109"/>
                <a:gd name="connsiteY589" fmla="*/ 924402 h 924402"/>
                <a:gd name="connsiteX590" fmla="*/ 2463572 w 4603109"/>
                <a:gd name="connsiteY590" fmla="*/ 924402 h 924402"/>
                <a:gd name="connsiteX591" fmla="*/ 2436490 w 4603109"/>
                <a:gd name="connsiteY591" fmla="*/ 924402 h 924402"/>
                <a:gd name="connsiteX592" fmla="*/ 2382339 w 4603109"/>
                <a:gd name="connsiteY592" fmla="*/ 924402 h 924402"/>
                <a:gd name="connsiteX593" fmla="*/ 2360934 w 4603109"/>
                <a:gd name="connsiteY593" fmla="*/ 924402 h 924402"/>
                <a:gd name="connsiteX594" fmla="*/ 2359443 w 4603109"/>
                <a:gd name="connsiteY594" fmla="*/ 924402 h 924402"/>
                <a:gd name="connsiteX595" fmla="*/ 2352274 w 4603109"/>
                <a:gd name="connsiteY595" fmla="*/ 924402 h 924402"/>
                <a:gd name="connsiteX596" fmla="*/ 2335803 w 4603109"/>
                <a:gd name="connsiteY596" fmla="*/ 924402 h 924402"/>
                <a:gd name="connsiteX597" fmla="*/ 2332360 w 4603109"/>
                <a:gd name="connsiteY597" fmla="*/ 924402 h 924402"/>
                <a:gd name="connsiteX598" fmla="*/ 2332328 w 4603109"/>
                <a:gd name="connsiteY598" fmla="*/ 924402 h 924402"/>
                <a:gd name="connsiteX599" fmla="*/ 2330869 w 4603109"/>
                <a:gd name="connsiteY599" fmla="*/ 924402 h 924402"/>
                <a:gd name="connsiteX600" fmla="*/ 2308721 w 4603109"/>
                <a:gd name="connsiteY600" fmla="*/ 924402 h 924402"/>
                <a:gd name="connsiteX601" fmla="*/ 2233165 w 4603109"/>
                <a:gd name="connsiteY601" fmla="*/ 924402 h 924402"/>
                <a:gd name="connsiteX602" fmla="*/ 2231674 w 4603109"/>
                <a:gd name="connsiteY602" fmla="*/ 924402 h 924402"/>
                <a:gd name="connsiteX603" fmla="*/ 2204591 w 4603109"/>
                <a:gd name="connsiteY603" fmla="*/ 924402 h 924402"/>
                <a:gd name="connsiteX604" fmla="*/ 2204559 w 4603109"/>
                <a:gd name="connsiteY604" fmla="*/ 924402 h 924402"/>
                <a:gd name="connsiteX605" fmla="*/ 2203100 w 4603109"/>
                <a:gd name="connsiteY605" fmla="*/ 924402 h 924402"/>
                <a:gd name="connsiteX606" fmla="*/ 2189452 w 4603109"/>
                <a:gd name="connsiteY606" fmla="*/ 924402 h 924402"/>
                <a:gd name="connsiteX607" fmla="*/ 2160879 w 4603109"/>
                <a:gd name="connsiteY607" fmla="*/ 924402 h 924402"/>
                <a:gd name="connsiteX608" fmla="*/ 2159388 w 4603109"/>
                <a:gd name="connsiteY608" fmla="*/ 924402 h 924402"/>
                <a:gd name="connsiteX609" fmla="*/ 2085323 w 4603109"/>
                <a:gd name="connsiteY609" fmla="*/ 924402 h 924402"/>
                <a:gd name="connsiteX610" fmla="*/ 2077294 w 4603109"/>
                <a:gd name="connsiteY610" fmla="*/ 924402 h 924402"/>
                <a:gd name="connsiteX611" fmla="*/ 2061683 w 4603109"/>
                <a:gd name="connsiteY611" fmla="*/ 924402 h 924402"/>
                <a:gd name="connsiteX612" fmla="*/ 2055258 w 4603109"/>
                <a:gd name="connsiteY612" fmla="*/ 924402 h 924402"/>
                <a:gd name="connsiteX613" fmla="*/ 2038787 w 4603109"/>
                <a:gd name="connsiteY613" fmla="*/ 924402 h 924402"/>
                <a:gd name="connsiteX614" fmla="*/ 2033110 w 4603109"/>
                <a:gd name="connsiteY614" fmla="*/ 924402 h 924402"/>
                <a:gd name="connsiteX615" fmla="*/ 2031619 w 4603109"/>
                <a:gd name="connsiteY615" fmla="*/ 924402 h 924402"/>
                <a:gd name="connsiteX616" fmla="*/ 2011705 w 4603109"/>
                <a:gd name="connsiteY616" fmla="*/ 924402 h 924402"/>
                <a:gd name="connsiteX617" fmla="*/ 1957554 w 4603109"/>
                <a:gd name="connsiteY617" fmla="*/ 924402 h 924402"/>
                <a:gd name="connsiteX618" fmla="*/ 1949525 w 4603109"/>
                <a:gd name="connsiteY618" fmla="*/ 924402 h 924402"/>
                <a:gd name="connsiteX619" fmla="*/ 1927489 w 4603109"/>
                <a:gd name="connsiteY619" fmla="*/ 924402 h 924402"/>
                <a:gd name="connsiteX620" fmla="*/ 1911018 w 4603109"/>
                <a:gd name="connsiteY620" fmla="*/ 924402 h 924402"/>
                <a:gd name="connsiteX621" fmla="*/ 1907543 w 4603109"/>
                <a:gd name="connsiteY621" fmla="*/ 924402 h 924402"/>
                <a:gd name="connsiteX622" fmla="*/ 1885268 w 4603109"/>
                <a:gd name="connsiteY622" fmla="*/ 924402 h 924402"/>
                <a:gd name="connsiteX623" fmla="*/ 1883936 w 4603109"/>
                <a:gd name="connsiteY623" fmla="*/ 924402 h 924402"/>
                <a:gd name="connsiteX624" fmla="*/ 1868796 w 4603109"/>
                <a:gd name="connsiteY624" fmla="*/ 924402 h 924402"/>
                <a:gd name="connsiteX625" fmla="*/ 1838732 w 4603109"/>
                <a:gd name="connsiteY625" fmla="*/ 924402 h 924402"/>
                <a:gd name="connsiteX626" fmla="*/ 1779774 w 4603109"/>
                <a:gd name="connsiteY626" fmla="*/ 924402 h 924402"/>
                <a:gd name="connsiteX627" fmla="*/ 1764668 w 4603109"/>
                <a:gd name="connsiteY627" fmla="*/ 924402 h 924402"/>
                <a:gd name="connsiteX628" fmla="*/ 1757499 w 4603109"/>
                <a:gd name="connsiteY628" fmla="*/ 924402 h 924402"/>
                <a:gd name="connsiteX629" fmla="*/ 1741027 w 4603109"/>
                <a:gd name="connsiteY629" fmla="*/ 924402 h 924402"/>
                <a:gd name="connsiteX630" fmla="*/ 1737552 w 4603109"/>
                <a:gd name="connsiteY630" fmla="*/ 924402 h 924402"/>
                <a:gd name="connsiteX631" fmla="*/ 1736094 w 4603109"/>
                <a:gd name="connsiteY631" fmla="*/ 924402 h 924402"/>
                <a:gd name="connsiteX632" fmla="*/ 1734603 w 4603109"/>
                <a:gd name="connsiteY632" fmla="*/ 924402 h 924402"/>
                <a:gd name="connsiteX633" fmla="*/ 1710963 w 4603109"/>
                <a:gd name="connsiteY633" fmla="*/ 924402 h 924402"/>
                <a:gd name="connsiteX634" fmla="*/ 1707488 w 4603109"/>
                <a:gd name="connsiteY634" fmla="*/ 924402 h 924402"/>
                <a:gd name="connsiteX635" fmla="*/ 1652509 w 4603109"/>
                <a:gd name="connsiteY635" fmla="*/ 924402 h 924402"/>
                <a:gd name="connsiteX636" fmla="*/ 1636899 w 4603109"/>
                <a:gd name="connsiteY636" fmla="*/ 924402 h 924402"/>
                <a:gd name="connsiteX637" fmla="*/ 1609783 w 4603109"/>
                <a:gd name="connsiteY637" fmla="*/ 924402 h 924402"/>
                <a:gd name="connsiteX638" fmla="*/ 1608325 w 4603109"/>
                <a:gd name="connsiteY638" fmla="*/ 924402 h 924402"/>
                <a:gd name="connsiteX639" fmla="*/ 1606834 w 4603109"/>
                <a:gd name="connsiteY639" fmla="*/ 924402 h 924402"/>
                <a:gd name="connsiteX640" fmla="*/ 1579719 w 4603109"/>
                <a:gd name="connsiteY640" fmla="*/ 924402 h 924402"/>
                <a:gd name="connsiteX641" fmla="*/ 1564612 w 4603109"/>
                <a:gd name="connsiteY641" fmla="*/ 924402 h 924402"/>
                <a:gd name="connsiteX642" fmla="*/ 1524740 w 4603109"/>
                <a:gd name="connsiteY642" fmla="*/ 924402 h 924402"/>
                <a:gd name="connsiteX643" fmla="*/ 1482518 w 4603109"/>
                <a:gd name="connsiteY643" fmla="*/ 924402 h 924402"/>
                <a:gd name="connsiteX644" fmla="*/ 1460483 w 4603109"/>
                <a:gd name="connsiteY644" fmla="*/ 924402 h 924402"/>
                <a:gd name="connsiteX645" fmla="*/ 1452454 w 4603109"/>
                <a:gd name="connsiteY645" fmla="*/ 924402 h 924402"/>
                <a:gd name="connsiteX646" fmla="*/ 1444011 w 4603109"/>
                <a:gd name="connsiteY646" fmla="*/ 924402 h 924402"/>
                <a:gd name="connsiteX647" fmla="*/ 1436843 w 4603109"/>
                <a:gd name="connsiteY647" fmla="*/ 924402 h 924402"/>
                <a:gd name="connsiteX648" fmla="*/ 1413947 w 4603109"/>
                <a:gd name="connsiteY648" fmla="*/ 924402 h 924402"/>
                <a:gd name="connsiteX649" fmla="*/ 1354749 w 4603109"/>
                <a:gd name="connsiteY649" fmla="*/ 924402 h 924402"/>
                <a:gd name="connsiteX650" fmla="*/ 1332714 w 4603109"/>
                <a:gd name="connsiteY650" fmla="*/ 924402 h 924402"/>
                <a:gd name="connsiteX651" fmla="*/ 1324685 w 4603109"/>
                <a:gd name="connsiteY651" fmla="*/ 924402 h 924402"/>
                <a:gd name="connsiteX652" fmla="*/ 1316242 w 4603109"/>
                <a:gd name="connsiteY652" fmla="*/ 924402 h 924402"/>
                <a:gd name="connsiteX653" fmla="*/ 1312767 w 4603109"/>
                <a:gd name="connsiteY653" fmla="*/ 924402 h 924402"/>
                <a:gd name="connsiteX654" fmla="*/ 1286178 w 4603109"/>
                <a:gd name="connsiteY654" fmla="*/ 924402 h 924402"/>
                <a:gd name="connsiteX655" fmla="*/ 1282703 w 4603109"/>
                <a:gd name="connsiteY655" fmla="*/ 924402 h 924402"/>
                <a:gd name="connsiteX656" fmla="*/ 1243956 w 4603109"/>
                <a:gd name="connsiteY656" fmla="*/ 924402 h 924402"/>
                <a:gd name="connsiteX657" fmla="*/ 1184998 w 4603109"/>
                <a:gd name="connsiteY657" fmla="*/ 924402 h 924402"/>
                <a:gd name="connsiteX658" fmla="*/ 1154934 w 4603109"/>
                <a:gd name="connsiteY658" fmla="*/ 924402 h 924402"/>
                <a:gd name="connsiteX659" fmla="*/ 1139828 w 4603109"/>
                <a:gd name="connsiteY659" fmla="*/ 924402 h 924402"/>
                <a:gd name="connsiteX660" fmla="*/ 1116187 w 4603109"/>
                <a:gd name="connsiteY660" fmla="*/ 924402 h 924402"/>
                <a:gd name="connsiteX661" fmla="*/ 1112712 w 4603109"/>
                <a:gd name="connsiteY661" fmla="*/ 924402 h 924402"/>
                <a:gd name="connsiteX662" fmla="*/ 1057734 w 4603109"/>
                <a:gd name="connsiteY662" fmla="*/ 924402 h 924402"/>
                <a:gd name="connsiteX663" fmla="*/ 1027669 w 4603109"/>
                <a:gd name="connsiteY663" fmla="*/ 924402 h 924402"/>
                <a:gd name="connsiteX664" fmla="*/ 1012059 w 4603109"/>
                <a:gd name="connsiteY664" fmla="*/ 924402 h 924402"/>
                <a:gd name="connsiteX665" fmla="*/ 984943 w 4603109"/>
                <a:gd name="connsiteY665" fmla="*/ 924402 h 924402"/>
                <a:gd name="connsiteX666" fmla="*/ 929965 w 4603109"/>
                <a:gd name="connsiteY666" fmla="*/ 924402 h 924402"/>
                <a:gd name="connsiteX667" fmla="*/ 899900 w 4603109"/>
                <a:gd name="connsiteY667" fmla="*/ 924402 h 924402"/>
                <a:gd name="connsiteX668" fmla="*/ 857678 w 4603109"/>
                <a:gd name="connsiteY668" fmla="*/ 924402 h 924402"/>
                <a:gd name="connsiteX669" fmla="*/ 819171 w 4603109"/>
                <a:gd name="connsiteY669" fmla="*/ 924402 h 924402"/>
                <a:gd name="connsiteX670" fmla="*/ 729909 w 4603109"/>
                <a:gd name="connsiteY670" fmla="*/ 924402 h 924402"/>
                <a:gd name="connsiteX671" fmla="*/ 691402 w 4603109"/>
                <a:gd name="connsiteY671" fmla="*/ 924402 h 924402"/>
                <a:gd name="connsiteX672" fmla="*/ 687927 w 4603109"/>
                <a:gd name="connsiteY672" fmla="*/ 924402 h 924402"/>
                <a:gd name="connsiteX673" fmla="*/ 560158 w 4603109"/>
                <a:gd name="connsiteY673" fmla="*/ 924402 h 924402"/>
                <a:gd name="connsiteX674" fmla="*/ 432894 w 4603109"/>
                <a:gd name="connsiteY674" fmla="*/ 924402 h 924402"/>
                <a:gd name="connsiteX675" fmla="*/ 305125 w 4603109"/>
                <a:gd name="connsiteY675" fmla="*/ 924402 h 924402"/>
                <a:gd name="connsiteX676" fmla="*/ 223202 w 4603109"/>
                <a:gd name="connsiteY676" fmla="*/ 877348 h 924402"/>
                <a:gd name="connsiteX677" fmla="*/ 10809 w 4603109"/>
                <a:gd name="connsiteY677" fmla="*/ 509257 h 924402"/>
                <a:gd name="connsiteX678" fmla="*/ 10809 w 4603109"/>
                <a:gd name="connsiteY678" fmla="*/ 415146 h 924402"/>
                <a:gd name="connsiteX679" fmla="*/ 223202 w 4603109"/>
                <a:gd name="connsiteY679" fmla="*/ 47054 h 924402"/>
                <a:gd name="connsiteX680" fmla="*/ 305125 w 4603109"/>
                <a:gd name="connsiteY680" fmla="*/ 0 h 924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</a:cxnLst>
              <a:rect l="l" t="t" r="r" b="b"/>
              <a:pathLst>
                <a:path w="4603109" h="924402">
                  <a:moveTo>
                    <a:pt x="305125" y="0"/>
                  </a:moveTo>
                  <a:lnTo>
                    <a:pt x="432894" y="0"/>
                  </a:lnTo>
                  <a:lnTo>
                    <a:pt x="445336" y="0"/>
                  </a:lnTo>
                  <a:cubicBezTo>
                    <a:pt x="485989" y="0"/>
                    <a:pt x="520835" y="0"/>
                    <a:pt x="550703" y="0"/>
                  </a:cubicBezTo>
                  <a:lnTo>
                    <a:pt x="560158" y="0"/>
                  </a:lnTo>
                  <a:lnTo>
                    <a:pt x="573105" y="0"/>
                  </a:lnTo>
                  <a:lnTo>
                    <a:pt x="626202" y="0"/>
                  </a:lnTo>
                  <a:cubicBezTo>
                    <a:pt x="646943" y="0"/>
                    <a:pt x="663537" y="0"/>
                    <a:pt x="676811" y="0"/>
                  </a:cubicBezTo>
                  <a:lnTo>
                    <a:pt x="678472" y="0"/>
                  </a:lnTo>
                  <a:lnTo>
                    <a:pt x="687927" y="0"/>
                  </a:lnTo>
                  <a:lnTo>
                    <a:pt x="691402" y="0"/>
                  </a:lnTo>
                  <a:lnTo>
                    <a:pt x="700371" y="0"/>
                  </a:lnTo>
                  <a:lnTo>
                    <a:pt x="707508" y="0"/>
                  </a:lnTo>
                  <a:cubicBezTo>
                    <a:pt x="729909" y="0"/>
                    <a:pt x="729909" y="0"/>
                    <a:pt x="729909" y="0"/>
                  </a:cubicBezTo>
                  <a:lnTo>
                    <a:pt x="753971" y="0"/>
                  </a:lnTo>
                  <a:lnTo>
                    <a:pt x="804580" y="0"/>
                  </a:lnTo>
                  <a:lnTo>
                    <a:pt x="805737" y="0"/>
                  </a:lnTo>
                  <a:lnTo>
                    <a:pt x="819171" y="0"/>
                  </a:lnTo>
                  <a:lnTo>
                    <a:pt x="828140" y="0"/>
                  </a:lnTo>
                  <a:lnTo>
                    <a:pt x="831615" y="0"/>
                  </a:lnTo>
                  <a:lnTo>
                    <a:pt x="835277" y="0"/>
                  </a:lnTo>
                  <a:lnTo>
                    <a:pt x="857678" y="0"/>
                  </a:lnTo>
                  <a:lnTo>
                    <a:pt x="864889" y="0"/>
                  </a:lnTo>
                  <a:lnTo>
                    <a:pt x="899900" y="0"/>
                  </a:lnTo>
                  <a:lnTo>
                    <a:pt x="909341" y="0"/>
                  </a:lnTo>
                  <a:lnTo>
                    <a:pt x="929965" y="0"/>
                  </a:lnTo>
                  <a:lnTo>
                    <a:pt x="933506" y="0"/>
                  </a:lnTo>
                  <a:lnTo>
                    <a:pt x="936982" y="0"/>
                  </a:lnTo>
                  <a:lnTo>
                    <a:pt x="959384" y="0"/>
                  </a:lnTo>
                  <a:lnTo>
                    <a:pt x="962542" y="0"/>
                  </a:lnTo>
                  <a:lnTo>
                    <a:pt x="984943" y="0"/>
                  </a:lnTo>
                  <a:lnTo>
                    <a:pt x="992658" y="0"/>
                  </a:lnTo>
                  <a:lnTo>
                    <a:pt x="1012059" y="0"/>
                  </a:lnTo>
                  <a:lnTo>
                    <a:pt x="1012480" y="0"/>
                  </a:lnTo>
                  <a:lnTo>
                    <a:pt x="1027669" y="0"/>
                  </a:lnTo>
                  <a:lnTo>
                    <a:pt x="1037110" y="0"/>
                  </a:lnTo>
                  <a:lnTo>
                    <a:pt x="1040112" y="0"/>
                  </a:lnTo>
                  <a:lnTo>
                    <a:pt x="1057734" y="0"/>
                  </a:lnTo>
                  <a:lnTo>
                    <a:pt x="1064751" y="0"/>
                  </a:lnTo>
                  <a:lnTo>
                    <a:pt x="1070177" y="0"/>
                  </a:lnTo>
                  <a:lnTo>
                    <a:pt x="1072436" y="0"/>
                  </a:lnTo>
                  <a:lnTo>
                    <a:pt x="1090311" y="0"/>
                  </a:lnTo>
                  <a:lnTo>
                    <a:pt x="1110718" y="0"/>
                  </a:lnTo>
                  <a:lnTo>
                    <a:pt x="1112712" y="0"/>
                  </a:lnTo>
                  <a:lnTo>
                    <a:pt x="1116187" y="0"/>
                  </a:lnTo>
                  <a:lnTo>
                    <a:pt x="1139828" y="0"/>
                  </a:lnTo>
                  <a:lnTo>
                    <a:pt x="1140249" y="0"/>
                  </a:lnTo>
                  <a:lnTo>
                    <a:pt x="1145480" y="0"/>
                  </a:lnTo>
                  <a:lnTo>
                    <a:pt x="1152270" y="0"/>
                  </a:lnTo>
                  <a:lnTo>
                    <a:pt x="1154934" y="0"/>
                  </a:lnTo>
                  <a:lnTo>
                    <a:pt x="1167881" y="0"/>
                  </a:lnTo>
                  <a:lnTo>
                    <a:pt x="1175544" y="0"/>
                  </a:lnTo>
                  <a:lnTo>
                    <a:pt x="1184998" y="0"/>
                  </a:lnTo>
                  <a:lnTo>
                    <a:pt x="1197946" y="0"/>
                  </a:lnTo>
                  <a:lnTo>
                    <a:pt x="1200205" y="0"/>
                  </a:lnTo>
                  <a:lnTo>
                    <a:pt x="1220978" y="0"/>
                  </a:lnTo>
                  <a:lnTo>
                    <a:pt x="1238487" y="0"/>
                  </a:lnTo>
                  <a:lnTo>
                    <a:pt x="1243956" y="0"/>
                  </a:lnTo>
                  <a:lnTo>
                    <a:pt x="1251042" y="0"/>
                  </a:lnTo>
                  <a:lnTo>
                    <a:pt x="1257637" y="0"/>
                  </a:lnTo>
                  <a:lnTo>
                    <a:pt x="1271587" y="0"/>
                  </a:lnTo>
                  <a:lnTo>
                    <a:pt x="1273249" y="0"/>
                  </a:lnTo>
                  <a:lnTo>
                    <a:pt x="1280039" y="0"/>
                  </a:lnTo>
                  <a:lnTo>
                    <a:pt x="1282703" y="0"/>
                  </a:lnTo>
                  <a:lnTo>
                    <a:pt x="1286178" y="0"/>
                  </a:lnTo>
                  <a:lnTo>
                    <a:pt x="1295146" y="0"/>
                  </a:lnTo>
                  <a:lnTo>
                    <a:pt x="1301651" y="0"/>
                  </a:lnTo>
                  <a:lnTo>
                    <a:pt x="1302284" y="0"/>
                  </a:lnTo>
                  <a:lnTo>
                    <a:pt x="1303313" y="0"/>
                  </a:lnTo>
                  <a:lnTo>
                    <a:pt x="1312767" y="0"/>
                  </a:lnTo>
                  <a:lnTo>
                    <a:pt x="1316242" y="0"/>
                  </a:lnTo>
                  <a:lnTo>
                    <a:pt x="1321886" y="0"/>
                  </a:lnTo>
                  <a:lnTo>
                    <a:pt x="1324685" y="0"/>
                  </a:lnTo>
                  <a:lnTo>
                    <a:pt x="1325211" y="0"/>
                  </a:lnTo>
                  <a:lnTo>
                    <a:pt x="1332348" y="0"/>
                  </a:lnTo>
                  <a:lnTo>
                    <a:pt x="1332714" y="0"/>
                  </a:lnTo>
                  <a:lnTo>
                    <a:pt x="1333135" y="0"/>
                  </a:lnTo>
                  <a:lnTo>
                    <a:pt x="1348747" y="0"/>
                  </a:lnTo>
                  <a:lnTo>
                    <a:pt x="1354749" y="0"/>
                  </a:lnTo>
                  <a:lnTo>
                    <a:pt x="1378811" y="0"/>
                  </a:lnTo>
                  <a:lnTo>
                    <a:pt x="1383745" y="0"/>
                  </a:lnTo>
                  <a:lnTo>
                    <a:pt x="1385406" y="0"/>
                  </a:lnTo>
                  <a:lnTo>
                    <a:pt x="1399356" y="0"/>
                  </a:lnTo>
                  <a:lnTo>
                    <a:pt x="1400513" y="0"/>
                  </a:lnTo>
                  <a:lnTo>
                    <a:pt x="1413947" y="0"/>
                  </a:lnTo>
                  <a:lnTo>
                    <a:pt x="1414442" y="0"/>
                  </a:lnTo>
                  <a:lnTo>
                    <a:pt x="1422915" y="0"/>
                  </a:lnTo>
                  <a:lnTo>
                    <a:pt x="1426390" y="0"/>
                  </a:lnTo>
                  <a:lnTo>
                    <a:pt x="1429420" y="0"/>
                  </a:lnTo>
                  <a:lnTo>
                    <a:pt x="1430053" y="0"/>
                  </a:lnTo>
                  <a:lnTo>
                    <a:pt x="1430206" y="0"/>
                  </a:lnTo>
                  <a:lnTo>
                    <a:pt x="1430577" y="0"/>
                  </a:lnTo>
                  <a:lnTo>
                    <a:pt x="1436843" y="0"/>
                  </a:lnTo>
                  <a:lnTo>
                    <a:pt x="1444011" y="0"/>
                  </a:lnTo>
                  <a:lnTo>
                    <a:pt x="1449655" y="0"/>
                  </a:lnTo>
                  <a:lnTo>
                    <a:pt x="1452454" y="0"/>
                  </a:lnTo>
                  <a:lnTo>
                    <a:pt x="1452980" y="0"/>
                  </a:lnTo>
                  <a:lnTo>
                    <a:pt x="1456455" y="0"/>
                  </a:lnTo>
                  <a:lnTo>
                    <a:pt x="1459664" y="0"/>
                  </a:lnTo>
                  <a:lnTo>
                    <a:pt x="1460117" y="0"/>
                  </a:lnTo>
                  <a:lnTo>
                    <a:pt x="1460483" y="0"/>
                  </a:lnTo>
                  <a:lnTo>
                    <a:pt x="1460904" y="0"/>
                  </a:lnTo>
                  <a:lnTo>
                    <a:pt x="1472926" y="0"/>
                  </a:lnTo>
                  <a:lnTo>
                    <a:pt x="1482518" y="0"/>
                  </a:lnTo>
                  <a:lnTo>
                    <a:pt x="1489729" y="0"/>
                  </a:lnTo>
                  <a:lnTo>
                    <a:pt x="1504116" y="0"/>
                  </a:lnTo>
                  <a:lnTo>
                    <a:pt x="1511514" y="0"/>
                  </a:lnTo>
                  <a:lnTo>
                    <a:pt x="1524740" y="0"/>
                  </a:lnTo>
                  <a:lnTo>
                    <a:pt x="1528282" y="0"/>
                  </a:lnTo>
                  <a:lnTo>
                    <a:pt x="1531757" y="0"/>
                  </a:lnTo>
                  <a:lnTo>
                    <a:pt x="1534181" y="0"/>
                  </a:lnTo>
                  <a:lnTo>
                    <a:pt x="1542211" y="0"/>
                  </a:lnTo>
                  <a:lnTo>
                    <a:pt x="1554159" y="0"/>
                  </a:lnTo>
                  <a:lnTo>
                    <a:pt x="1557318" y="0"/>
                  </a:lnTo>
                  <a:lnTo>
                    <a:pt x="1557975" y="0"/>
                  </a:lnTo>
                  <a:lnTo>
                    <a:pt x="1558346" y="0"/>
                  </a:lnTo>
                  <a:lnTo>
                    <a:pt x="1561822" y="0"/>
                  </a:lnTo>
                  <a:lnTo>
                    <a:pt x="1564612" y="0"/>
                  </a:lnTo>
                  <a:lnTo>
                    <a:pt x="1566857" y="0"/>
                  </a:lnTo>
                  <a:lnTo>
                    <a:pt x="1576919" y="0"/>
                  </a:lnTo>
                  <a:lnTo>
                    <a:pt x="1579719" y="0"/>
                  </a:lnTo>
                  <a:lnTo>
                    <a:pt x="1584224" y="0"/>
                  </a:lnTo>
                  <a:lnTo>
                    <a:pt x="1587382" y="0"/>
                  </a:lnTo>
                  <a:lnTo>
                    <a:pt x="1587433" y="0"/>
                  </a:lnTo>
                  <a:lnTo>
                    <a:pt x="1600695" y="0"/>
                  </a:lnTo>
                  <a:lnTo>
                    <a:pt x="1606834" y="0"/>
                  </a:lnTo>
                  <a:lnTo>
                    <a:pt x="1607256" y="0"/>
                  </a:lnTo>
                  <a:lnTo>
                    <a:pt x="1608325" y="0"/>
                  </a:lnTo>
                  <a:lnTo>
                    <a:pt x="1609783" y="0"/>
                  </a:lnTo>
                  <a:lnTo>
                    <a:pt x="1617498" y="0"/>
                  </a:lnTo>
                  <a:lnTo>
                    <a:pt x="1631885" y="0"/>
                  </a:lnTo>
                  <a:lnTo>
                    <a:pt x="1636899" y="0"/>
                  </a:lnTo>
                  <a:lnTo>
                    <a:pt x="1637320" y="0"/>
                  </a:lnTo>
                  <a:lnTo>
                    <a:pt x="1637445" y="0"/>
                  </a:lnTo>
                  <a:lnTo>
                    <a:pt x="1652509" y="0"/>
                  </a:lnTo>
                  <a:lnTo>
                    <a:pt x="1659526" y="0"/>
                  </a:lnTo>
                  <a:lnTo>
                    <a:pt x="1661950" y="0"/>
                  </a:lnTo>
                  <a:lnTo>
                    <a:pt x="1664952" y="0"/>
                  </a:lnTo>
                  <a:lnTo>
                    <a:pt x="1667212" y="0"/>
                  </a:lnTo>
                  <a:lnTo>
                    <a:pt x="1685087" y="0"/>
                  </a:lnTo>
                  <a:lnTo>
                    <a:pt x="1689591" y="0"/>
                  </a:lnTo>
                  <a:lnTo>
                    <a:pt x="1694626" y="0"/>
                  </a:lnTo>
                  <a:lnTo>
                    <a:pt x="1697276" y="0"/>
                  </a:lnTo>
                  <a:lnTo>
                    <a:pt x="1698000" y="0"/>
                  </a:lnTo>
                  <a:lnTo>
                    <a:pt x="1704688" y="0"/>
                  </a:lnTo>
                  <a:lnTo>
                    <a:pt x="1707488" y="0"/>
                  </a:lnTo>
                  <a:lnTo>
                    <a:pt x="1710963" y="0"/>
                  </a:lnTo>
                  <a:lnTo>
                    <a:pt x="1715151" y="0"/>
                  </a:lnTo>
                  <a:lnTo>
                    <a:pt x="1721928" y="0"/>
                  </a:lnTo>
                  <a:lnTo>
                    <a:pt x="1734603" y="0"/>
                  </a:lnTo>
                  <a:lnTo>
                    <a:pt x="1735025" y="0"/>
                  </a:lnTo>
                  <a:lnTo>
                    <a:pt x="1735558" y="0"/>
                  </a:lnTo>
                  <a:lnTo>
                    <a:pt x="1736094" y="0"/>
                  </a:lnTo>
                  <a:lnTo>
                    <a:pt x="1737552" y="0"/>
                  </a:lnTo>
                  <a:lnTo>
                    <a:pt x="1741027" y="0"/>
                  </a:lnTo>
                  <a:lnTo>
                    <a:pt x="1747046" y="0"/>
                  </a:lnTo>
                  <a:lnTo>
                    <a:pt x="1748537" y="0"/>
                  </a:lnTo>
                  <a:lnTo>
                    <a:pt x="1753052" y="0"/>
                  </a:lnTo>
                  <a:lnTo>
                    <a:pt x="1757499" y="0"/>
                  </a:lnTo>
                  <a:lnTo>
                    <a:pt x="1764668" y="0"/>
                  </a:lnTo>
                  <a:lnTo>
                    <a:pt x="1765089" y="0"/>
                  </a:lnTo>
                  <a:lnTo>
                    <a:pt x="1765214" y="0"/>
                  </a:lnTo>
                  <a:lnTo>
                    <a:pt x="1770320" y="0"/>
                  </a:lnTo>
                  <a:lnTo>
                    <a:pt x="1777110" y="0"/>
                  </a:lnTo>
                  <a:lnTo>
                    <a:pt x="1779774" y="0"/>
                  </a:lnTo>
                  <a:lnTo>
                    <a:pt x="1792721" y="0"/>
                  </a:lnTo>
                  <a:lnTo>
                    <a:pt x="1794981" y="0"/>
                  </a:lnTo>
                  <a:lnTo>
                    <a:pt x="1825045" y="0"/>
                  </a:lnTo>
                  <a:lnTo>
                    <a:pt x="1825769" y="0"/>
                  </a:lnTo>
                  <a:lnTo>
                    <a:pt x="1838732" y="0"/>
                  </a:lnTo>
                  <a:lnTo>
                    <a:pt x="1845818" y="0"/>
                  </a:lnTo>
                  <a:lnTo>
                    <a:pt x="1849697" y="0"/>
                  </a:lnTo>
                  <a:lnTo>
                    <a:pt x="1852412" y="0"/>
                  </a:lnTo>
                  <a:lnTo>
                    <a:pt x="1853903" y="0"/>
                  </a:lnTo>
                  <a:lnTo>
                    <a:pt x="1863327" y="0"/>
                  </a:lnTo>
                  <a:lnTo>
                    <a:pt x="1868796" y="0"/>
                  </a:lnTo>
                  <a:lnTo>
                    <a:pt x="1874815" y="0"/>
                  </a:lnTo>
                  <a:lnTo>
                    <a:pt x="1876306" y="0"/>
                  </a:lnTo>
                  <a:lnTo>
                    <a:pt x="1880821" y="0"/>
                  </a:lnTo>
                  <a:lnTo>
                    <a:pt x="1882477" y="0"/>
                  </a:lnTo>
                  <a:lnTo>
                    <a:pt x="1883936" y="0"/>
                  </a:lnTo>
                  <a:lnTo>
                    <a:pt x="1885268" y="0"/>
                  </a:lnTo>
                  <a:lnTo>
                    <a:pt x="1896427" y="0"/>
                  </a:lnTo>
                  <a:lnTo>
                    <a:pt x="1898089" y="0"/>
                  </a:lnTo>
                  <a:lnTo>
                    <a:pt x="1904879" y="0"/>
                  </a:lnTo>
                  <a:lnTo>
                    <a:pt x="1907543" y="0"/>
                  </a:lnTo>
                  <a:lnTo>
                    <a:pt x="1911018" y="0"/>
                  </a:lnTo>
                  <a:lnTo>
                    <a:pt x="1919986" y="0"/>
                  </a:lnTo>
                  <a:lnTo>
                    <a:pt x="1927124" y="0"/>
                  </a:lnTo>
                  <a:lnTo>
                    <a:pt x="1927489" y="0"/>
                  </a:lnTo>
                  <a:lnTo>
                    <a:pt x="1927911" y="0"/>
                  </a:lnTo>
                  <a:lnTo>
                    <a:pt x="1929402" y="0"/>
                  </a:lnTo>
                  <a:lnTo>
                    <a:pt x="1946726" y="0"/>
                  </a:lnTo>
                  <a:lnTo>
                    <a:pt x="1949525" y="0"/>
                  </a:lnTo>
                  <a:lnTo>
                    <a:pt x="1957554" y="0"/>
                  </a:lnTo>
                  <a:lnTo>
                    <a:pt x="1957975" y="0"/>
                  </a:lnTo>
                  <a:lnTo>
                    <a:pt x="1973587" y="0"/>
                  </a:lnTo>
                  <a:lnTo>
                    <a:pt x="1978520" y="0"/>
                  </a:lnTo>
                  <a:lnTo>
                    <a:pt x="1980012" y="0"/>
                  </a:lnTo>
                  <a:lnTo>
                    <a:pt x="1980181" y="0"/>
                  </a:lnTo>
                  <a:lnTo>
                    <a:pt x="1981672" y="0"/>
                  </a:lnTo>
                  <a:lnTo>
                    <a:pt x="2008585" y="0"/>
                  </a:lnTo>
                  <a:lnTo>
                    <a:pt x="2009218" y="0"/>
                  </a:lnTo>
                  <a:lnTo>
                    <a:pt x="2010246" y="0"/>
                  </a:lnTo>
                  <a:lnTo>
                    <a:pt x="2010709" y="0"/>
                  </a:lnTo>
                  <a:lnTo>
                    <a:pt x="2011705" y="0"/>
                  </a:lnTo>
                  <a:lnTo>
                    <a:pt x="2024147" y="0"/>
                  </a:lnTo>
                  <a:lnTo>
                    <a:pt x="2024196" y="0"/>
                  </a:lnTo>
                  <a:lnTo>
                    <a:pt x="2024981" y="0"/>
                  </a:lnTo>
                  <a:lnTo>
                    <a:pt x="2025353" y="0"/>
                  </a:lnTo>
                  <a:lnTo>
                    <a:pt x="2026473" y="0"/>
                  </a:lnTo>
                  <a:lnTo>
                    <a:pt x="2031619" y="0"/>
                  </a:lnTo>
                  <a:lnTo>
                    <a:pt x="2033110" y="0"/>
                  </a:lnTo>
                  <a:lnTo>
                    <a:pt x="2038787" y="0"/>
                  </a:lnTo>
                  <a:lnTo>
                    <a:pt x="2039282" y="0"/>
                  </a:lnTo>
                  <a:lnTo>
                    <a:pt x="2047755" y="0"/>
                  </a:lnTo>
                  <a:lnTo>
                    <a:pt x="2051230" y="0"/>
                  </a:lnTo>
                  <a:lnTo>
                    <a:pt x="2054893" y="0"/>
                  </a:lnTo>
                  <a:lnTo>
                    <a:pt x="2055046" y="0"/>
                  </a:lnTo>
                  <a:lnTo>
                    <a:pt x="2055258" y="0"/>
                  </a:lnTo>
                  <a:lnTo>
                    <a:pt x="2055680" y="0"/>
                  </a:lnTo>
                  <a:lnTo>
                    <a:pt x="2057171" y="0"/>
                  </a:lnTo>
                  <a:lnTo>
                    <a:pt x="2061683" y="0"/>
                  </a:lnTo>
                  <a:lnTo>
                    <a:pt x="2067702" y="0"/>
                  </a:lnTo>
                  <a:lnTo>
                    <a:pt x="2074495" y="0"/>
                  </a:lnTo>
                  <a:lnTo>
                    <a:pt x="2077294" y="0"/>
                  </a:lnTo>
                  <a:lnTo>
                    <a:pt x="2084504" y="0"/>
                  </a:lnTo>
                  <a:lnTo>
                    <a:pt x="2085323" y="0"/>
                  </a:lnTo>
                  <a:lnTo>
                    <a:pt x="2085744" y="0"/>
                  </a:lnTo>
                  <a:lnTo>
                    <a:pt x="2097766" y="0"/>
                  </a:lnTo>
                  <a:lnTo>
                    <a:pt x="2106289" y="0"/>
                  </a:lnTo>
                  <a:lnTo>
                    <a:pt x="2107781" y="0"/>
                  </a:lnTo>
                  <a:lnTo>
                    <a:pt x="2128956" y="0"/>
                  </a:lnTo>
                  <a:lnTo>
                    <a:pt x="2129514" y="0"/>
                  </a:lnTo>
                  <a:lnTo>
                    <a:pt x="2136354" y="0"/>
                  </a:lnTo>
                  <a:lnTo>
                    <a:pt x="2136987" y="0"/>
                  </a:lnTo>
                  <a:lnTo>
                    <a:pt x="2138478" y="0"/>
                  </a:lnTo>
                  <a:lnTo>
                    <a:pt x="2151916" y="0"/>
                  </a:lnTo>
                  <a:lnTo>
                    <a:pt x="2152750" y="0"/>
                  </a:lnTo>
                  <a:lnTo>
                    <a:pt x="2153122" y="0"/>
                  </a:lnTo>
                  <a:lnTo>
                    <a:pt x="2154242" y="0"/>
                  </a:lnTo>
                  <a:lnTo>
                    <a:pt x="2156597" y="0"/>
                  </a:lnTo>
                  <a:lnTo>
                    <a:pt x="2159388" y="0"/>
                  </a:lnTo>
                  <a:lnTo>
                    <a:pt x="2160879" y="0"/>
                  </a:lnTo>
                  <a:lnTo>
                    <a:pt x="2161633" y="0"/>
                  </a:lnTo>
                  <a:lnTo>
                    <a:pt x="2167051" y="0"/>
                  </a:lnTo>
                  <a:lnTo>
                    <a:pt x="2178999" y="0"/>
                  </a:lnTo>
                  <a:lnTo>
                    <a:pt x="2182158" y="0"/>
                  </a:lnTo>
                  <a:lnTo>
                    <a:pt x="2182815" y="0"/>
                  </a:lnTo>
                  <a:lnTo>
                    <a:pt x="2188666" y="0"/>
                  </a:lnTo>
                  <a:lnTo>
                    <a:pt x="2189452" y="0"/>
                  </a:lnTo>
                  <a:lnTo>
                    <a:pt x="2191697" y="0"/>
                  </a:lnTo>
                  <a:lnTo>
                    <a:pt x="2195471" y="0"/>
                  </a:lnTo>
                  <a:lnTo>
                    <a:pt x="2201759" y="0"/>
                  </a:lnTo>
                  <a:lnTo>
                    <a:pt x="2203100" y="0"/>
                  </a:lnTo>
                  <a:lnTo>
                    <a:pt x="2204559" y="0"/>
                  </a:lnTo>
                  <a:lnTo>
                    <a:pt x="2204591" y="0"/>
                  </a:lnTo>
                  <a:lnTo>
                    <a:pt x="2212273" y="0"/>
                  </a:lnTo>
                  <a:lnTo>
                    <a:pt x="2225535" y="0"/>
                  </a:lnTo>
                  <a:lnTo>
                    <a:pt x="2231674" y="0"/>
                  </a:lnTo>
                  <a:lnTo>
                    <a:pt x="2232096" y="0"/>
                  </a:lnTo>
                  <a:lnTo>
                    <a:pt x="2232220" y="0"/>
                  </a:lnTo>
                  <a:lnTo>
                    <a:pt x="2233118" y="0"/>
                  </a:lnTo>
                  <a:lnTo>
                    <a:pt x="2233165" y="0"/>
                  </a:lnTo>
                  <a:lnTo>
                    <a:pt x="2256725" y="0"/>
                  </a:lnTo>
                  <a:lnTo>
                    <a:pt x="2257283" y="0"/>
                  </a:lnTo>
                  <a:lnTo>
                    <a:pt x="2262285" y="0"/>
                  </a:lnTo>
                  <a:lnTo>
                    <a:pt x="2284366" y="0"/>
                  </a:lnTo>
                  <a:lnTo>
                    <a:pt x="2289402" y="0"/>
                  </a:lnTo>
                  <a:lnTo>
                    <a:pt x="2292052" y="0"/>
                  </a:lnTo>
                  <a:lnTo>
                    <a:pt x="2299271" y="0"/>
                  </a:lnTo>
                  <a:lnTo>
                    <a:pt x="2308721" y="0"/>
                  </a:lnTo>
                  <a:lnTo>
                    <a:pt x="2309927" y="0"/>
                  </a:lnTo>
                  <a:lnTo>
                    <a:pt x="2316435" y="0"/>
                  </a:lnTo>
                  <a:lnTo>
                    <a:pt x="2316703" y="0"/>
                  </a:lnTo>
                  <a:lnTo>
                    <a:pt x="2319466" y="0"/>
                  </a:lnTo>
                  <a:lnTo>
                    <a:pt x="2322840" y="0"/>
                  </a:lnTo>
                  <a:lnTo>
                    <a:pt x="2329528" y="0"/>
                  </a:lnTo>
                  <a:lnTo>
                    <a:pt x="2330869" y="0"/>
                  </a:lnTo>
                  <a:lnTo>
                    <a:pt x="2332328" y="0"/>
                  </a:lnTo>
                  <a:lnTo>
                    <a:pt x="2332360" y="0"/>
                  </a:lnTo>
                  <a:lnTo>
                    <a:pt x="2335803" y="0"/>
                  </a:lnTo>
                  <a:lnTo>
                    <a:pt x="2343312" y="0"/>
                  </a:lnTo>
                  <a:lnTo>
                    <a:pt x="2344804" y="0"/>
                  </a:lnTo>
                  <a:lnTo>
                    <a:pt x="2346768" y="0"/>
                  </a:lnTo>
                  <a:lnTo>
                    <a:pt x="2347827" y="0"/>
                  </a:lnTo>
                  <a:lnTo>
                    <a:pt x="2352274" y="0"/>
                  </a:lnTo>
                  <a:lnTo>
                    <a:pt x="2359443" y="0"/>
                  </a:lnTo>
                  <a:lnTo>
                    <a:pt x="2359865" y="0"/>
                  </a:lnTo>
                  <a:lnTo>
                    <a:pt x="2359989" y="0"/>
                  </a:lnTo>
                  <a:lnTo>
                    <a:pt x="2360887" y="0"/>
                  </a:lnTo>
                  <a:lnTo>
                    <a:pt x="2360934" y="0"/>
                  </a:lnTo>
                  <a:lnTo>
                    <a:pt x="2371886" y="0"/>
                  </a:lnTo>
                  <a:lnTo>
                    <a:pt x="2373377" y="0"/>
                  </a:lnTo>
                  <a:lnTo>
                    <a:pt x="2377892" y="0"/>
                  </a:lnTo>
                  <a:cubicBezTo>
                    <a:pt x="2382339" y="0"/>
                    <a:pt x="2382339" y="0"/>
                    <a:pt x="2382339" y="0"/>
                  </a:cubicBezTo>
                  <a:lnTo>
                    <a:pt x="2390054" y="0"/>
                  </a:lnTo>
                  <a:lnTo>
                    <a:pt x="2419821" y="0"/>
                  </a:lnTo>
                  <a:lnTo>
                    <a:pt x="2427040" y="0"/>
                  </a:lnTo>
                  <a:lnTo>
                    <a:pt x="2436490" y="0"/>
                  </a:lnTo>
                  <a:lnTo>
                    <a:pt x="2444472" y="0"/>
                  </a:lnTo>
                  <a:lnTo>
                    <a:pt x="2448678" y="0"/>
                  </a:lnTo>
                  <a:lnTo>
                    <a:pt x="2450171" y="0"/>
                  </a:lnTo>
                  <a:lnTo>
                    <a:pt x="2450609" y="0"/>
                  </a:lnTo>
                  <a:lnTo>
                    <a:pt x="2463572" y="0"/>
                  </a:lnTo>
                  <a:lnTo>
                    <a:pt x="2471081" y="0"/>
                  </a:lnTo>
                  <a:lnTo>
                    <a:pt x="2472573" y="0"/>
                  </a:lnTo>
                  <a:lnTo>
                    <a:pt x="2474537" y="0"/>
                  </a:lnTo>
                  <a:lnTo>
                    <a:pt x="2475596" y="0"/>
                  </a:lnTo>
                  <a:lnTo>
                    <a:pt x="2477252" y="0"/>
                  </a:lnTo>
                  <a:lnTo>
                    <a:pt x="2478712" y="0"/>
                  </a:lnTo>
                  <a:lnTo>
                    <a:pt x="2478743" y="0"/>
                  </a:lnTo>
                  <a:lnTo>
                    <a:pt x="2480043" y="0"/>
                  </a:lnTo>
                  <a:lnTo>
                    <a:pt x="2499655" y="0"/>
                  </a:lnTo>
                  <a:lnTo>
                    <a:pt x="2501146" y="0"/>
                  </a:lnTo>
                  <a:lnTo>
                    <a:pt x="2505661" y="0"/>
                  </a:lnTo>
                  <a:lnTo>
                    <a:pt x="2508776" y="0"/>
                  </a:lnTo>
                  <a:lnTo>
                    <a:pt x="2510108" y="0"/>
                  </a:lnTo>
                  <a:lnTo>
                    <a:pt x="2524178" y="0"/>
                  </a:lnTo>
                  <a:lnTo>
                    <a:pt x="2525248" y="0"/>
                  </a:lnTo>
                  <a:lnTo>
                    <a:pt x="2525669" y="0"/>
                  </a:lnTo>
                  <a:lnTo>
                    <a:pt x="2552329" y="0"/>
                  </a:lnTo>
                  <a:lnTo>
                    <a:pt x="2552751" y="0"/>
                  </a:lnTo>
                  <a:lnTo>
                    <a:pt x="2554242" y="0"/>
                  </a:lnTo>
                  <a:lnTo>
                    <a:pt x="2574787" y="0"/>
                  </a:lnTo>
                  <a:lnTo>
                    <a:pt x="2576279" y="0"/>
                  </a:lnTo>
                  <a:lnTo>
                    <a:pt x="2576447" y="0"/>
                  </a:lnTo>
                  <a:lnTo>
                    <a:pt x="2577940" y="0"/>
                  </a:lnTo>
                  <a:lnTo>
                    <a:pt x="2603360" y="0"/>
                  </a:lnTo>
                  <a:lnTo>
                    <a:pt x="2604852" y="0"/>
                  </a:lnTo>
                  <a:lnTo>
                    <a:pt x="2605021" y="0"/>
                  </a:lnTo>
                  <a:lnTo>
                    <a:pt x="2605484" y="0"/>
                  </a:lnTo>
                  <a:lnTo>
                    <a:pt x="2606481" y="0"/>
                  </a:lnTo>
                  <a:lnTo>
                    <a:pt x="2606512" y="0"/>
                  </a:lnTo>
                  <a:lnTo>
                    <a:pt x="2606976" y="0"/>
                  </a:lnTo>
                  <a:lnTo>
                    <a:pt x="2618923" y="0"/>
                  </a:lnTo>
                  <a:lnTo>
                    <a:pt x="2621248" y="0"/>
                  </a:lnTo>
                  <a:lnTo>
                    <a:pt x="2622740" y="0"/>
                  </a:lnTo>
                  <a:lnTo>
                    <a:pt x="2627885" y="0"/>
                  </a:lnTo>
                  <a:lnTo>
                    <a:pt x="2629377" y="0"/>
                  </a:lnTo>
                  <a:lnTo>
                    <a:pt x="2634058" y="0"/>
                  </a:lnTo>
                  <a:lnTo>
                    <a:pt x="2635549" y="0"/>
                  </a:lnTo>
                  <a:lnTo>
                    <a:pt x="2636545" y="0"/>
                  </a:lnTo>
                  <a:lnTo>
                    <a:pt x="2648987" y="0"/>
                  </a:lnTo>
                  <a:lnTo>
                    <a:pt x="2649821" y="0"/>
                  </a:lnTo>
                  <a:lnTo>
                    <a:pt x="2651313" y="0"/>
                  </a:lnTo>
                  <a:lnTo>
                    <a:pt x="2651947" y="0"/>
                  </a:lnTo>
                  <a:lnTo>
                    <a:pt x="2653017" y="0"/>
                  </a:lnTo>
                  <a:lnTo>
                    <a:pt x="2653438" y="0"/>
                  </a:lnTo>
                  <a:lnTo>
                    <a:pt x="2656459" y="0"/>
                  </a:lnTo>
                  <a:lnTo>
                    <a:pt x="2657950" y="0"/>
                  </a:lnTo>
                  <a:lnTo>
                    <a:pt x="2665460" y="0"/>
                  </a:lnTo>
                  <a:lnTo>
                    <a:pt x="2680098" y="0"/>
                  </a:lnTo>
                  <a:lnTo>
                    <a:pt x="2680520" y="0"/>
                  </a:lnTo>
                  <a:lnTo>
                    <a:pt x="2682011" y="0"/>
                  </a:lnTo>
                  <a:lnTo>
                    <a:pt x="2692542" y="0"/>
                  </a:lnTo>
                  <a:lnTo>
                    <a:pt x="2702556" y="0"/>
                  </a:lnTo>
                  <a:lnTo>
                    <a:pt x="2704048" y="0"/>
                  </a:lnTo>
                  <a:lnTo>
                    <a:pt x="2724289" y="0"/>
                  </a:lnTo>
                  <a:lnTo>
                    <a:pt x="2731129" y="0"/>
                  </a:lnTo>
                  <a:lnTo>
                    <a:pt x="2732621" y="0"/>
                  </a:lnTo>
                  <a:lnTo>
                    <a:pt x="2733253" y="0"/>
                  </a:lnTo>
                  <a:lnTo>
                    <a:pt x="2734745" y="0"/>
                  </a:lnTo>
                  <a:lnTo>
                    <a:pt x="2746692" y="0"/>
                  </a:lnTo>
                  <a:lnTo>
                    <a:pt x="2749017" y="0"/>
                  </a:lnTo>
                  <a:lnTo>
                    <a:pt x="2750509" y="0"/>
                  </a:lnTo>
                  <a:lnTo>
                    <a:pt x="2754354" y="0"/>
                  </a:lnTo>
                  <a:lnTo>
                    <a:pt x="2755654" y="0"/>
                  </a:lnTo>
                  <a:lnTo>
                    <a:pt x="2757146" y="0"/>
                  </a:lnTo>
                  <a:lnTo>
                    <a:pt x="2761827" y="0"/>
                  </a:lnTo>
                  <a:lnTo>
                    <a:pt x="2763318" y="0"/>
                  </a:lnTo>
                  <a:lnTo>
                    <a:pt x="2776756" y="0"/>
                  </a:lnTo>
                  <a:lnTo>
                    <a:pt x="2777590" y="0"/>
                  </a:lnTo>
                  <a:lnTo>
                    <a:pt x="2779082" y="0"/>
                  </a:lnTo>
                  <a:lnTo>
                    <a:pt x="2783442" y="0"/>
                  </a:lnTo>
                  <a:lnTo>
                    <a:pt x="2784228" y="0"/>
                  </a:lnTo>
                  <a:lnTo>
                    <a:pt x="2785719" y="0"/>
                  </a:lnTo>
                  <a:lnTo>
                    <a:pt x="2786473" y="0"/>
                  </a:lnTo>
                  <a:lnTo>
                    <a:pt x="2793229" y="0"/>
                  </a:lnTo>
                  <a:lnTo>
                    <a:pt x="2799367" y="0"/>
                  </a:lnTo>
                  <a:lnTo>
                    <a:pt x="2813506" y="0"/>
                  </a:lnTo>
                  <a:lnTo>
                    <a:pt x="2820311" y="0"/>
                  </a:lnTo>
                  <a:lnTo>
                    <a:pt x="2827893" y="0"/>
                  </a:lnTo>
                  <a:lnTo>
                    <a:pt x="2827940" y="0"/>
                  </a:lnTo>
                  <a:lnTo>
                    <a:pt x="2829431" y="0"/>
                  </a:lnTo>
                  <a:lnTo>
                    <a:pt x="2829978" y="0"/>
                  </a:lnTo>
                  <a:lnTo>
                    <a:pt x="2852058" y="0"/>
                  </a:lnTo>
                  <a:lnTo>
                    <a:pt x="2857060" y="0"/>
                  </a:lnTo>
                  <a:lnTo>
                    <a:pt x="2857958" y="0"/>
                  </a:lnTo>
                  <a:lnTo>
                    <a:pt x="2871601" y="0"/>
                  </a:lnTo>
                  <a:lnTo>
                    <a:pt x="2882123" y="0"/>
                  </a:lnTo>
                  <a:lnTo>
                    <a:pt x="2894046" y="0"/>
                  </a:lnTo>
                  <a:lnTo>
                    <a:pt x="2903496" y="0"/>
                  </a:lnTo>
                  <a:lnTo>
                    <a:pt x="2911211" y="0"/>
                  </a:lnTo>
                  <a:lnTo>
                    <a:pt x="2914242" y="0"/>
                  </a:lnTo>
                  <a:lnTo>
                    <a:pt x="2914461" y="0"/>
                  </a:lnTo>
                  <a:lnTo>
                    <a:pt x="2924111" y="0"/>
                  </a:lnTo>
                  <a:lnTo>
                    <a:pt x="2927136" y="0"/>
                  </a:lnTo>
                  <a:lnTo>
                    <a:pt x="2933561" y="0"/>
                  </a:lnTo>
                  <a:lnTo>
                    <a:pt x="2939580" y="0"/>
                  </a:lnTo>
                  <a:lnTo>
                    <a:pt x="2941275" y="0"/>
                  </a:lnTo>
                  <a:lnTo>
                    <a:pt x="2941543" y="0"/>
                  </a:lnTo>
                  <a:lnTo>
                    <a:pt x="2945586" y="0"/>
                  </a:lnTo>
                  <a:lnTo>
                    <a:pt x="2950032" y="0"/>
                  </a:lnTo>
                  <a:lnTo>
                    <a:pt x="2955662" y="0"/>
                  </a:lnTo>
                  <a:lnTo>
                    <a:pt x="2955709" y="0"/>
                  </a:lnTo>
                  <a:lnTo>
                    <a:pt x="2957200" y="0"/>
                  </a:lnTo>
                  <a:lnTo>
                    <a:pt x="2957747" y="0"/>
                  </a:lnTo>
                  <a:lnTo>
                    <a:pt x="2968152" y="0"/>
                  </a:lnTo>
                  <a:lnTo>
                    <a:pt x="2969644" y="0"/>
                  </a:lnTo>
                  <a:lnTo>
                    <a:pt x="2972667" y="0"/>
                  </a:lnTo>
                  <a:lnTo>
                    <a:pt x="2977114" y="0"/>
                  </a:lnTo>
                  <a:lnTo>
                    <a:pt x="2984829" y="0"/>
                  </a:lnTo>
                  <a:lnTo>
                    <a:pt x="2985727" y="0"/>
                  </a:lnTo>
                  <a:lnTo>
                    <a:pt x="2999370" y="0"/>
                  </a:lnTo>
                  <a:lnTo>
                    <a:pt x="3021815" y="0"/>
                  </a:lnTo>
                  <a:lnTo>
                    <a:pt x="3031265" y="0"/>
                  </a:lnTo>
                  <a:lnTo>
                    <a:pt x="3042230" y="0"/>
                  </a:lnTo>
                  <a:lnTo>
                    <a:pt x="3044946" y="0"/>
                  </a:lnTo>
                  <a:lnTo>
                    <a:pt x="3051880" y="0"/>
                  </a:lnTo>
                  <a:lnTo>
                    <a:pt x="3061330" y="0"/>
                  </a:lnTo>
                  <a:lnTo>
                    <a:pt x="3067349" y="0"/>
                  </a:lnTo>
                  <a:lnTo>
                    <a:pt x="3069312" y="0"/>
                  </a:lnTo>
                  <a:lnTo>
                    <a:pt x="3073355" y="0"/>
                  </a:lnTo>
                  <a:lnTo>
                    <a:pt x="3073518" y="0"/>
                  </a:lnTo>
                  <a:lnTo>
                    <a:pt x="3075011" y="0"/>
                  </a:lnTo>
                  <a:lnTo>
                    <a:pt x="3077801" y="0"/>
                  </a:lnTo>
                  <a:lnTo>
                    <a:pt x="3095921" y="0"/>
                  </a:lnTo>
                  <a:lnTo>
                    <a:pt x="3097413" y="0"/>
                  </a:lnTo>
                  <a:lnTo>
                    <a:pt x="3100436" y="0"/>
                  </a:lnTo>
                  <a:lnTo>
                    <a:pt x="3103552" y="0"/>
                  </a:lnTo>
                  <a:lnTo>
                    <a:pt x="3104883" y="0"/>
                  </a:lnTo>
                  <a:lnTo>
                    <a:pt x="3120023" y="0"/>
                  </a:lnTo>
                  <a:lnTo>
                    <a:pt x="3120445" y="0"/>
                  </a:lnTo>
                  <a:lnTo>
                    <a:pt x="3149018" y="0"/>
                  </a:lnTo>
                  <a:lnTo>
                    <a:pt x="3150088" y="0"/>
                  </a:lnTo>
                  <a:lnTo>
                    <a:pt x="3150509" y="0"/>
                  </a:lnTo>
                  <a:lnTo>
                    <a:pt x="3171054" y="0"/>
                  </a:lnTo>
                  <a:lnTo>
                    <a:pt x="3172715" y="0"/>
                  </a:lnTo>
                  <a:lnTo>
                    <a:pt x="3199627" y="0"/>
                  </a:lnTo>
                  <a:lnTo>
                    <a:pt x="3201119" y="0"/>
                  </a:lnTo>
                  <a:lnTo>
                    <a:pt x="3201287" y="0"/>
                  </a:lnTo>
                  <a:lnTo>
                    <a:pt x="3201751" y="0"/>
                  </a:lnTo>
                  <a:lnTo>
                    <a:pt x="3202780" y="0"/>
                  </a:lnTo>
                  <a:lnTo>
                    <a:pt x="3217515" y="0"/>
                  </a:lnTo>
                  <a:lnTo>
                    <a:pt x="3224152" y="0"/>
                  </a:lnTo>
                  <a:lnTo>
                    <a:pt x="3230324" y="0"/>
                  </a:lnTo>
                  <a:lnTo>
                    <a:pt x="3231321" y="0"/>
                  </a:lnTo>
                  <a:lnTo>
                    <a:pt x="3231816" y="0"/>
                  </a:lnTo>
                  <a:lnTo>
                    <a:pt x="3243763" y="0"/>
                  </a:lnTo>
                  <a:lnTo>
                    <a:pt x="3246088" y="0"/>
                  </a:lnTo>
                  <a:lnTo>
                    <a:pt x="3247580" y="0"/>
                  </a:lnTo>
                  <a:lnTo>
                    <a:pt x="3247792" y="0"/>
                  </a:lnTo>
                  <a:lnTo>
                    <a:pt x="3248214" y="0"/>
                  </a:lnTo>
                  <a:lnTo>
                    <a:pt x="3252725" y="0"/>
                  </a:lnTo>
                  <a:lnTo>
                    <a:pt x="3254217" y="0"/>
                  </a:lnTo>
                  <a:lnTo>
                    <a:pt x="3260235" y="0"/>
                  </a:lnTo>
                  <a:lnTo>
                    <a:pt x="3276787" y="0"/>
                  </a:lnTo>
                  <a:lnTo>
                    <a:pt x="3277857" y="0"/>
                  </a:lnTo>
                  <a:lnTo>
                    <a:pt x="3278278" y="0"/>
                  </a:lnTo>
                  <a:lnTo>
                    <a:pt x="3290300" y="0"/>
                  </a:lnTo>
                  <a:lnTo>
                    <a:pt x="3298823" y="0"/>
                  </a:lnTo>
                  <a:lnTo>
                    <a:pt x="3327396" y="0"/>
                  </a:lnTo>
                  <a:lnTo>
                    <a:pt x="3328888" y="0"/>
                  </a:lnTo>
                  <a:lnTo>
                    <a:pt x="3329520" y="0"/>
                  </a:lnTo>
                  <a:lnTo>
                    <a:pt x="3345284" y="0"/>
                  </a:lnTo>
                  <a:lnTo>
                    <a:pt x="3349129" y="0"/>
                  </a:lnTo>
                  <a:lnTo>
                    <a:pt x="3351921" y="0"/>
                  </a:lnTo>
                  <a:lnTo>
                    <a:pt x="3358093" y="0"/>
                  </a:lnTo>
                  <a:lnTo>
                    <a:pt x="3359585" y="0"/>
                  </a:lnTo>
                  <a:lnTo>
                    <a:pt x="3371532" y="0"/>
                  </a:lnTo>
                  <a:lnTo>
                    <a:pt x="3373857" y="0"/>
                  </a:lnTo>
                  <a:lnTo>
                    <a:pt x="3375349" y="0"/>
                  </a:lnTo>
                  <a:lnTo>
                    <a:pt x="3380494" y="0"/>
                  </a:lnTo>
                  <a:lnTo>
                    <a:pt x="3381986" y="0"/>
                  </a:lnTo>
                  <a:lnTo>
                    <a:pt x="3388004" y="0"/>
                  </a:lnTo>
                  <a:lnTo>
                    <a:pt x="3408282" y="0"/>
                  </a:lnTo>
                  <a:lnTo>
                    <a:pt x="3418069" y="0"/>
                  </a:lnTo>
                  <a:lnTo>
                    <a:pt x="3424207" y="0"/>
                  </a:lnTo>
                  <a:lnTo>
                    <a:pt x="3424753" y="0"/>
                  </a:lnTo>
                  <a:lnTo>
                    <a:pt x="3452733" y="0"/>
                  </a:lnTo>
                  <a:lnTo>
                    <a:pt x="3454818" y="0"/>
                  </a:lnTo>
                  <a:lnTo>
                    <a:pt x="3476898" y="0"/>
                  </a:lnTo>
                  <a:lnTo>
                    <a:pt x="3496441" y="0"/>
                  </a:lnTo>
                  <a:lnTo>
                    <a:pt x="3509236" y="0"/>
                  </a:lnTo>
                  <a:lnTo>
                    <a:pt x="3518886" y="0"/>
                  </a:lnTo>
                  <a:lnTo>
                    <a:pt x="3528336" y="0"/>
                  </a:lnTo>
                  <a:lnTo>
                    <a:pt x="3536051" y="0"/>
                  </a:lnTo>
                  <a:lnTo>
                    <a:pt x="3539301" y="0"/>
                  </a:lnTo>
                  <a:lnTo>
                    <a:pt x="3540361" y="0"/>
                  </a:lnTo>
                  <a:lnTo>
                    <a:pt x="3544807" y="0"/>
                  </a:lnTo>
                  <a:lnTo>
                    <a:pt x="3551976" y="0"/>
                  </a:lnTo>
                  <a:lnTo>
                    <a:pt x="3552522" y="0"/>
                  </a:lnTo>
                  <a:lnTo>
                    <a:pt x="3564420" y="0"/>
                  </a:lnTo>
                  <a:lnTo>
                    <a:pt x="3570426" y="0"/>
                  </a:lnTo>
                  <a:cubicBezTo>
                    <a:pt x="3574872" y="0"/>
                    <a:pt x="3574872" y="0"/>
                    <a:pt x="3574872" y="0"/>
                  </a:cubicBezTo>
                  <a:lnTo>
                    <a:pt x="3580502" y="0"/>
                  </a:lnTo>
                  <a:lnTo>
                    <a:pt x="3582587" y="0"/>
                  </a:lnTo>
                  <a:lnTo>
                    <a:pt x="3624210" y="0"/>
                  </a:lnTo>
                  <a:lnTo>
                    <a:pt x="3637005" y="0"/>
                  </a:lnTo>
                  <a:lnTo>
                    <a:pt x="3646655" y="0"/>
                  </a:lnTo>
                  <a:lnTo>
                    <a:pt x="3656105" y="0"/>
                  </a:lnTo>
                  <a:lnTo>
                    <a:pt x="3667070" y="0"/>
                  </a:lnTo>
                  <a:lnTo>
                    <a:pt x="3668130" y="0"/>
                  </a:lnTo>
                  <a:lnTo>
                    <a:pt x="3669786" y="0"/>
                  </a:lnTo>
                  <a:lnTo>
                    <a:pt x="3672576" y="0"/>
                  </a:lnTo>
                  <a:lnTo>
                    <a:pt x="3692189" y="0"/>
                  </a:lnTo>
                  <a:lnTo>
                    <a:pt x="3698195" y="0"/>
                  </a:lnTo>
                  <a:lnTo>
                    <a:pt x="3702641" y="0"/>
                  </a:lnTo>
                  <a:lnTo>
                    <a:pt x="3744863" y="0"/>
                  </a:lnTo>
                  <a:lnTo>
                    <a:pt x="3745285" y="0"/>
                  </a:lnTo>
                  <a:lnTo>
                    <a:pt x="3795894" y="0"/>
                  </a:lnTo>
                  <a:lnTo>
                    <a:pt x="3797555" y="0"/>
                  </a:lnTo>
                  <a:lnTo>
                    <a:pt x="3826591" y="0"/>
                  </a:lnTo>
                  <a:lnTo>
                    <a:pt x="3842355" y="0"/>
                  </a:lnTo>
                  <a:lnTo>
                    <a:pt x="3848992" y="0"/>
                  </a:lnTo>
                  <a:lnTo>
                    <a:pt x="3872632" y="0"/>
                  </a:lnTo>
                  <a:lnTo>
                    <a:pt x="3873054" y="0"/>
                  </a:lnTo>
                  <a:lnTo>
                    <a:pt x="3885075" y="0"/>
                  </a:lnTo>
                  <a:lnTo>
                    <a:pt x="3923663" y="0"/>
                  </a:lnTo>
                  <a:lnTo>
                    <a:pt x="3954360" y="0"/>
                  </a:lnTo>
                  <a:lnTo>
                    <a:pt x="3970124" y="0"/>
                  </a:lnTo>
                  <a:lnTo>
                    <a:pt x="3976761" y="0"/>
                  </a:lnTo>
                  <a:lnTo>
                    <a:pt x="4012844" y="0"/>
                  </a:lnTo>
                  <a:lnTo>
                    <a:pt x="4049593" y="0"/>
                  </a:lnTo>
                  <a:cubicBezTo>
                    <a:pt x="4169647" y="0"/>
                    <a:pt x="4169647" y="0"/>
                    <a:pt x="4169647" y="0"/>
                  </a:cubicBezTo>
                  <a:lnTo>
                    <a:pt x="4177362" y="0"/>
                  </a:lnTo>
                  <a:cubicBezTo>
                    <a:pt x="4297416" y="0"/>
                    <a:pt x="4297416" y="0"/>
                    <a:pt x="4297416" y="0"/>
                  </a:cubicBezTo>
                  <a:cubicBezTo>
                    <a:pt x="4327758" y="0"/>
                    <a:pt x="4364168" y="21251"/>
                    <a:pt x="4379339" y="47054"/>
                  </a:cubicBezTo>
                  <a:cubicBezTo>
                    <a:pt x="4591731" y="415146"/>
                    <a:pt x="4591731" y="415146"/>
                    <a:pt x="4591731" y="415146"/>
                  </a:cubicBezTo>
                  <a:cubicBezTo>
                    <a:pt x="4606902" y="440951"/>
                    <a:pt x="4606902" y="483452"/>
                    <a:pt x="4591731" y="509257"/>
                  </a:cubicBezTo>
                  <a:cubicBezTo>
                    <a:pt x="4379339" y="877348"/>
                    <a:pt x="4379339" y="877348"/>
                    <a:pt x="4379339" y="877348"/>
                  </a:cubicBezTo>
                  <a:cubicBezTo>
                    <a:pt x="4364168" y="903151"/>
                    <a:pt x="4327758" y="924402"/>
                    <a:pt x="4297416" y="924402"/>
                  </a:cubicBezTo>
                  <a:lnTo>
                    <a:pt x="4169647" y="924402"/>
                  </a:lnTo>
                  <a:lnTo>
                    <a:pt x="3976761" y="924402"/>
                  </a:lnTo>
                  <a:lnTo>
                    <a:pt x="3872632" y="924402"/>
                  </a:lnTo>
                  <a:lnTo>
                    <a:pt x="3848992" y="924402"/>
                  </a:lnTo>
                  <a:lnTo>
                    <a:pt x="3744863" y="924402"/>
                  </a:lnTo>
                  <a:lnTo>
                    <a:pt x="3702641" y="924402"/>
                  </a:lnTo>
                  <a:lnTo>
                    <a:pt x="3672576" y="924402"/>
                  </a:lnTo>
                  <a:lnTo>
                    <a:pt x="3656105" y="924402"/>
                  </a:lnTo>
                  <a:lnTo>
                    <a:pt x="3574872" y="924402"/>
                  </a:lnTo>
                  <a:lnTo>
                    <a:pt x="3551976" y="924402"/>
                  </a:lnTo>
                  <a:lnTo>
                    <a:pt x="3544807" y="924402"/>
                  </a:lnTo>
                  <a:lnTo>
                    <a:pt x="3528336" y="924402"/>
                  </a:lnTo>
                  <a:lnTo>
                    <a:pt x="3424207" y="924402"/>
                  </a:lnTo>
                  <a:lnTo>
                    <a:pt x="3381986" y="924402"/>
                  </a:lnTo>
                  <a:lnTo>
                    <a:pt x="3380494" y="924402"/>
                  </a:lnTo>
                  <a:lnTo>
                    <a:pt x="3351921" y="924402"/>
                  </a:lnTo>
                  <a:lnTo>
                    <a:pt x="3277857" y="924402"/>
                  </a:lnTo>
                  <a:lnTo>
                    <a:pt x="3254217" y="924402"/>
                  </a:lnTo>
                  <a:lnTo>
                    <a:pt x="3252725" y="924402"/>
                  </a:lnTo>
                  <a:lnTo>
                    <a:pt x="3247792" y="924402"/>
                  </a:lnTo>
                  <a:lnTo>
                    <a:pt x="3231321" y="924402"/>
                  </a:lnTo>
                  <a:lnTo>
                    <a:pt x="3224152" y="924402"/>
                  </a:lnTo>
                  <a:lnTo>
                    <a:pt x="3150088" y="924402"/>
                  </a:lnTo>
                  <a:lnTo>
                    <a:pt x="3120023" y="924402"/>
                  </a:lnTo>
                  <a:lnTo>
                    <a:pt x="3104883" y="924402"/>
                  </a:lnTo>
                  <a:lnTo>
                    <a:pt x="3103552" y="924402"/>
                  </a:lnTo>
                  <a:lnTo>
                    <a:pt x="3077801" y="924402"/>
                  </a:lnTo>
                  <a:lnTo>
                    <a:pt x="3061330" y="924402"/>
                  </a:lnTo>
                  <a:lnTo>
                    <a:pt x="3031265" y="924402"/>
                  </a:lnTo>
                  <a:lnTo>
                    <a:pt x="2977114" y="924402"/>
                  </a:lnTo>
                  <a:lnTo>
                    <a:pt x="2957200" y="924402"/>
                  </a:lnTo>
                  <a:lnTo>
                    <a:pt x="2955709" y="924402"/>
                  </a:lnTo>
                  <a:lnTo>
                    <a:pt x="2950032" y="924402"/>
                  </a:lnTo>
                  <a:lnTo>
                    <a:pt x="2933561" y="924402"/>
                  </a:lnTo>
                  <a:lnTo>
                    <a:pt x="2927136" y="924402"/>
                  </a:lnTo>
                  <a:lnTo>
                    <a:pt x="2903496" y="924402"/>
                  </a:lnTo>
                  <a:lnTo>
                    <a:pt x="2829431" y="924402"/>
                  </a:lnTo>
                  <a:lnTo>
                    <a:pt x="2827940" y="924402"/>
                  </a:lnTo>
                  <a:lnTo>
                    <a:pt x="2799367" y="924402"/>
                  </a:lnTo>
                  <a:lnTo>
                    <a:pt x="2785719" y="924402"/>
                  </a:lnTo>
                  <a:lnTo>
                    <a:pt x="2784228" y="924402"/>
                  </a:lnTo>
                  <a:lnTo>
                    <a:pt x="2757146" y="924402"/>
                  </a:lnTo>
                  <a:lnTo>
                    <a:pt x="2755654" y="924402"/>
                  </a:lnTo>
                  <a:lnTo>
                    <a:pt x="2680098" y="924402"/>
                  </a:lnTo>
                  <a:lnTo>
                    <a:pt x="2657950" y="924402"/>
                  </a:lnTo>
                  <a:lnTo>
                    <a:pt x="2656459" y="924402"/>
                  </a:lnTo>
                  <a:lnTo>
                    <a:pt x="2653017" y="924402"/>
                  </a:lnTo>
                  <a:lnTo>
                    <a:pt x="2636545" y="924402"/>
                  </a:lnTo>
                  <a:lnTo>
                    <a:pt x="2629377" y="924402"/>
                  </a:lnTo>
                  <a:lnTo>
                    <a:pt x="2627885" y="924402"/>
                  </a:lnTo>
                  <a:lnTo>
                    <a:pt x="2606481" y="924402"/>
                  </a:lnTo>
                  <a:lnTo>
                    <a:pt x="2552329" y="924402"/>
                  </a:lnTo>
                  <a:lnTo>
                    <a:pt x="2525248" y="924402"/>
                  </a:lnTo>
                  <a:lnTo>
                    <a:pt x="2510108" y="924402"/>
                  </a:lnTo>
                  <a:lnTo>
                    <a:pt x="2508776" y="924402"/>
                  </a:lnTo>
                  <a:lnTo>
                    <a:pt x="2480043" y="924402"/>
                  </a:lnTo>
                  <a:lnTo>
                    <a:pt x="2478712" y="924402"/>
                  </a:lnTo>
                  <a:lnTo>
                    <a:pt x="2463572" y="924402"/>
                  </a:lnTo>
                  <a:lnTo>
                    <a:pt x="2436490" y="924402"/>
                  </a:lnTo>
                  <a:lnTo>
                    <a:pt x="2382339" y="924402"/>
                  </a:lnTo>
                  <a:lnTo>
                    <a:pt x="2360934" y="924402"/>
                  </a:lnTo>
                  <a:lnTo>
                    <a:pt x="2359443" y="924402"/>
                  </a:lnTo>
                  <a:lnTo>
                    <a:pt x="2352274" y="924402"/>
                  </a:lnTo>
                  <a:lnTo>
                    <a:pt x="2335803" y="924402"/>
                  </a:lnTo>
                  <a:lnTo>
                    <a:pt x="2332360" y="924402"/>
                  </a:lnTo>
                  <a:lnTo>
                    <a:pt x="2332328" y="924402"/>
                  </a:lnTo>
                  <a:lnTo>
                    <a:pt x="2330869" y="924402"/>
                  </a:lnTo>
                  <a:lnTo>
                    <a:pt x="2308721" y="924402"/>
                  </a:lnTo>
                  <a:lnTo>
                    <a:pt x="2233165" y="924402"/>
                  </a:lnTo>
                  <a:lnTo>
                    <a:pt x="2231674" y="924402"/>
                  </a:lnTo>
                  <a:lnTo>
                    <a:pt x="2204591" y="924402"/>
                  </a:lnTo>
                  <a:lnTo>
                    <a:pt x="2204559" y="924402"/>
                  </a:lnTo>
                  <a:lnTo>
                    <a:pt x="2203100" y="924402"/>
                  </a:lnTo>
                  <a:lnTo>
                    <a:pt x="2189452" y="924402"/>
                  </a:lnTo>
                  <a:lnTo>
                    <a:pt x="2160879" y="924402"/>
                  </a:lnTo>
                  <a:lnTo>
                    <a:pt x="2159388" y="924402"/>
                  </a:lnTo>
                  <a:lnTo>
                    <a:pt x="2085323" y="924402"/>
                  </a:lnTo>
                  <a:lnTo>
                    <a:pt x="2077294" y="924402"/>
                  </a:lnTo>
                  <a:lnTo>
                    <a:pt x="2061683" y="924402"/>
                  </a:lnTo>
                  <a:lnTo>
                    <a:pt x="2055258" y="924402"/>
                  </a:lnTo>
                  <a:lnTo>
                    <a:pt x="2038787" y="924402"/>
                  </a:lnTo>
                  <a:lnTo>
                    <a:pt x="2033110" y="924402"/>
                  </a:lnTo>
                  <a:lnTo>
                    <a:pt x="2031619" y="924402"/>
                  </a:lnTo>
                  <a:lnTo>
                    <a:pt x="2011705" y="924402"/>
                  </a:lnTo>
                  <a:lnTo>
                    <a:pt x="1957554" y="924402"/>
                  </a:lnTo>
                  <a:lnTo>
                    <a:pt x="1949525" y="924402"/>
                  </a:lnTo>
                  <a:lnTo>
                    <a:pt x="1927489" y="924402"/>
                  </a:lnTo>
                  <a:lnTo>
                    <a:pt x="1911018" y="924402"/>
                  </a:lnTo>
                  <a:lnTo>
                    <a:pt x="1907543" y="924402"/>
                  </a:lnTo>
                  <a:lnTo>
                    <a:pt x="1885268" y="924402"/>
                  </a:lnTo>
                  <a:lnTo>
                    <a:pt x="1883936" y="924402"/>
                  </a:lnTo>
                  <a:lnTo>
                    <a:pt x="1868796" y="924402"/>
                  </a:lnTo>
                  <a:lnTo>
                    <a:pt x="1838732" y="924402"/>
                  </a:lnTo>
                  <a:lnTo>
                    <a:pt x="1779774" y="924402"/>
                  </a:lnTo>
                  <a:lnTo>
                    <a:pt x="1764668" y="924402"/>
                  </a:lnTo>
                  <a:lnTo>
                    <a:pt x="1757499" y="924402"/>
                  </a:lnTo>
                  <a:lnTo>
                    <a:pt x="1741027" y="924402"/>
                  </a:lnTo>
                  <a:lnTo>
                    <a:pt x="1737552" y="924402"/>
                  </a:lnTo>
                  <a:lnTo>
                    <a:pt x="1736094" y="924402"/>
                  </a:lnTo>
                  <a:lnTo>
                    <a:pt x="1734603" y="924402"/>
                  </a:lnTo>
                  <a:lnTo>
                    <a:pt x="1710963" y="924402"/>
                  </a:lnTo>
                  <a:lnTo>
                    <a:pt x="1707488" y="924402"/>
                  </a:lnTo>
                  <a:lnTo>
                    <a:pt x="1652509" y="924402"/>
                  </a:lnTo>
                  <a:lnTo>
                    <a:pt x="1636899" y="924402"/>
                  </a:lnTo>
                  <a:lnTo>
                    <a:pt x="1609783" y="924402"/>
                  </a:lnTo>
                  <a:lnTo>
                    <a:pt x="1608325" y="924402"/>
                  </a:lnTo>
                  <a:lnTo>
                    <a:pt x="1606834" y="924402"/>
                  </a:lnTo>
                  <a:lnTo>
                    <a:pt x="1579719" y="924402"/>
                  </a:lnTo>
                  <a:lnTo>
                    <a:pt x="1564612" y="924402"/>
                  </a:lnTo>
                  <a:lnTo>
                    <a:pt x="1524740" y="924402"/>
                  </a:lnTo>
                  <a:lnTo>
                    <a:pt x="1482518" y="924402"/>
                  </a:lnTo>
                  <a:lnTo>
                    <a:pt x="1460483" y="924402"/>
                  </a:lnTo>
                  <a:lnTo>
                    <a:pt x="1452454" y="924402"/>
                  </a:lnTo>
                  <a:lnTo>
                    <a:pt x="1444011" y="924402"/>
                  </a:lnTo>
                  <a:lnTo>
                    <a:pt x="1436843" y="924402"/>
                  </a:lnTo>
                  <a:lnTo>
                    <a:pt x="1413947" y="924402"/>
                  </a:lnTo>
                  <a:lnTo>
                    <a:pt x="1354749" y="924402"/>
                  </a:lnTo>
                  <a:lnTo>
                    <a:pt x="1332714" y="924402"/>
                  </a:lnTo>
                  <a:lnTo>
                    <a:pt x="1324685" y="924402"/>
                  </a:lnTo>
                  <a:lnTo>
                    <a:pt x="1316242" y="924402"/>
                  </a:lnTo>
                  <a:lnTo>
                    <a:pt x="1312767" y="924402"/>
                  </a:lnTo>
                  <a:lnTo>
                    <a:pt x="1286178" y="924402"/>
                  </a:lnTo>
                  <a:lnTo>
                    <a:pt x="1282703" y="924402"/>
                  </a:lnTo>
                  <a:lnTo>
                    <a:pt x="1243956" y="924402"/>
                  </a:lnTo>
                  <a:lnTo>
                    <a:pt x="1184998" y="924402"/>
                  </a:lnTo>
                  <a:lnTo>
                    <a:pt x="1154934" y="924402"/>
                  </a:lnTo>
                  <a:lnTo>
                    <a:pt x="1139828" y="924402"/>
                  </a:lnTo>
                  <a:lnTo>
                    <a:pt x="1116187" y="924402"/>
                  </a:lnTo>
                  <a:lnTo>
                    <a:pt x="1112712" y="924402"/>
                  </a:lnTo>
                  <a:lnTo>
                    <a:pt x="1057734" y="924402"/>
                  </a:lnTo>
                  <a:lnTo>
                    <a:pt x="1027669" y="924402"/>
                  </a:lnTo>
                  <a:lnTo>
                    <a:pt x="1012059" y="924402"/>
                  </a:lnTo>
                  <a:lnTo>
                    <a:pt x="984943" y="924402"/>
                  </a:lnTo>
                  <a:lnTo>
                    <a:pt x="929965" y="924402"/>
                  </a:lnTo>
                  <a:lnTo>
                    <a:pt x="899900" y="924402"/>
                  </a:lnTo>
                  <a:lnTo>
                    <a:pt x="857678" y="924402"/>
                  </a:lnTo>
                  <a:lnTo>
                    <a:pt x="819171" y="924402"/>
                  </a:lnTo>
                  <a:lnTo>
                    <a:pt x="729909" y="924402"/>
                  </a:lnTo>
                  <a:lnTo>
                    <a:pt x="691402" y="924402"/>
                  </a:lnTo>
                  <a:lnTo>
                    <a:pt x="687927" y="924402"/>
                  </a:lnTo>
                  <a:lnTo>
                    <a:pt x="560158" y="924402"/>
                  </a:lnTo>
                  <a:lnTo>
                    <a:pt x="432894" y="924402"/>
                  </a:lnTo>
                  <a:lnTo>
                    <a:pt x="305125" y="924402"/>
                  </a:lnTo>
                  <a:cubicBezTo>
                    <a:pt x="275541" y="924402"/>
                    <a:pt x="238373" y="903151"/>
                    <a:pt x="223202" y="877348"/>
                  </a:cubicBezTo>
                  <a:cubicBezTo>
                    <a:pt x="10809" y="509257"/>
                    <a:pt x="10809" y="509257"/>
                    <a:pt x="10809" y="509257"/>
                  </a:cubicBezTo>
                  <a:cubicBezTo>
                    <a:pt x="-3603" y="483452"/>
                    <a:pt x="-3603" y="440951"/>
                    <a:pt x="10809" y="415146"/>
                  </a:cubicBezTo>
                  <a:cubicBezTo>
                    <a:pt x="223202" y="47054"/>
                    <a:pt x="223202" y="47054"/>
                    <a:pt x="223202" y="47054"/>
                  </a:cubicBezTo>
                  <a:cubicBezTo>
                    <a:pt x="238373" y="21251"/>
                    <a:pt x="275541" y="0"/>
                    <a:pt x="305125" y="0"/>
                  </a:cubicBezTo>
                  <a:close/>
                </a:path>
              </a:pathLst>
            </a:custGeom>
            <a:solidFill>
              <a:srgbClr val="FE9A08"/>
            </a:solidFill>
            <a:ln w="19050"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100000">
                    <a:schemeClr val="bg1"/>
                  </a:gs>
                </a:gsLst>
                <a:lin ang="2700000" scaled="1"/>
                <a:tileRect/>
              </a:gradFill>
            </a:ln>
            <a:effectLst>
              <a:innerShdw blurRad="63500" dist="50800" dir="13500000">
                <a:prstClr val="black">
                  <a:alpha val="50000"/>
                </a:prstClr>
              </a:inn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 dirty="0">
                <a:solidFill>
                  <a:prstClr val="black"/>
                </a:solidFill>
                <a:latin typeface="微软雅黑" panose="020B0503020204020204" pitchFamily="34" charset="-122"/>
              </a:endParaRPr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2758980" y="2343866"/>
            <a:ext cx="5186654" cy="438480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pPr algn="ctr"/>
            <a:r>
              <a:rPr lang="en-US" altLang="zh-CN" sz="24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2020</a:t>
            </a:r>
            <a:r>
              <a:rPr lang="zh-CN" altLang="en-US" sz="2400" b="1" spc="225" dirty="0">
                <a:solidFill>
                  <a:schemeClr val="bg1"/>
                </a:solidFill>
                <a:latin typeface="微软雅黑" pitchFamily="34" charset="-122"/>
                <a:ea typeface="微软雅黑" pitchFamily="34" charset="-122"/>
              </a:rPr>
              <a:t>年度预算表格及填表说明</a:t>
            </a:r>
            <a:endParaRPr lang="zh-CN" altLang="en-US" sz="2400" b="1" spc="225" dirty="0">
              <a:solidFill>
                <a:schemeClr val="bg1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grpSp>
        <p:nvGrpSpPr>
          <p:cNvPr id="61" name="组合 60"/>
          <p:cNvGrpSpPr/>
          <p:nvPr/>
        </p:nvGrpSpPr>
        <p:grpSpPr>
          <a:xfrm>
            <a:off x="1144059" y="1657966"/>
            <a:ext cx="1849918" cy="1852984"/>
            <a:chOff x="1835696" y="568841"/>
            <a:chExt cx="1755524" cy="1759073"/>
          </a:xfrm>
        </p:grpSpPr>
        <p:grpSp>
          <p:nvGrpSpPr>
            <p:cNvPr id="62" name="组合 79"/>
            <p:cNvGrpSpPr>
              <a:grpSpLocks/>
            </p:cNvGrpSpPr>
            <p:nvPr/>
          </p:nvGrpSpPr>
          <p:grpSpPr bwMode="auto">
            <a:xfrm>
              <a:off x="1835696" y="568841"/>
              <a:ext cx="1755524" cy="1759073"/>
              <a:chOff x="6379729" y="2488774"/>
              <a:chExt cx="2513016" cy="2513016"/>
            </a:xfrm>
          </p:grpSpPr>
          <p:sp>
            <p:nvSpPr>
              <p:cNvPr id="64" name="任意多边形 82"/>
              <p:cNvSpPr/>
              <p:nvPr/>
            </p:nvSpPr>
            <p:spPr>
              <a:xfrm rot="3738964">
                <a:off x="6379729" y="2488774"/>
                <a:ext cx="2513016" cy="2513016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17000">
                    <a:srgbClr val="FFFFFF"/>
                  </a:gs>
                  <a:gs pos="88000">
                    <a:srgbClr val="FFFFFF">
                      <a:lumMod val="72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outerShdw blurRad="127000" dist="63500" dir="7380000" sx="102000" sy="102000" algn="tr" rotWithShape="0">
                  <a:prstClr val="black">
                    <a:alpha val="50000"/>
                  </a:prstClr>
                </a:outerShdw>
              </a:effec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  <a:latin typeface="Arial"/>
                  <a:ea typeface="宋体"/>
                </a:endParaRPr>
              </a:p>
            </p:txBody>
          </p:sp>
          <p:sp>
            <p:nvSpPr>
              <p:cNvPr id="65" name="任意多边形 83"/>
              <p:cNvSpPr/>
              <p:nvPr/>
            </p:nvSpPr>
            <p:spPr>
              <a:xfrm rot="16377237">
                <a:off x="6409518" y="2506880"/>
                <a:ext cx="2476803" cy="2476800"/>
              </a:xfrm>
              <a:custGeom>
                <a:avLst/>
                <a:gdLst>
                  <a:gd name="connsiteX0" fmla="*/ 0 w 1800200"/>
                  <a:gd name="connsiteY0" fmla="*/ 900100 h 1800200"/>
                  <a:gd name="connsiteX1" fmla="*/ 263634 w 1800200"/>
                  <a:gd name="connsiteY1" fmla="*/ 263633 h 1800200"/>
                  <a:gd name="connsiteX2" fmla="*/ 900101 w 1800200"/>
                  <a:gd name="connsiteY2" fmla="*/ 1 h 1800200"/>
                  <a:gd name="connsiteX3" fmla="*/ 1536568 w 1800200"/>
                  <a:gd name="connsiteY3" fmla="*/ 263635 h 1800200"/>
                  <a:gd name="connsiteX4" fmla="*/ 1800200 w 1800200"/>
                  <a:gd name="connsiteY4" fmla="*/ 900102 h 1800200"/>
                  <a:gd name="connsiteX5" fmla="*/ 1536567 w 1800200"/>
                  <a:gd name="connsiteY5" fmla="*/ 1536569 h 1800200"/>
                  <a:gd name="connsiteX6" fmla="*/ 900100 w 1800200"/>
                  <a:gd name="connsiteY6" fmla="*/ 1800202 h 1800200"/>
                  <a:gd name="connsiteX7" fmla="*/ 263633 w 1800200"/>
                  <a:gd name="connsiteY7" fmla="*/ 1536568 h 1800200"/>
                  <a:gd name="connsiteX8" fmla="*/ 0 w 1800200"/>
                  <a:gd name="connsiteY8" fmla="*/ 900101 h 1800200"/>
                  <a:gd name="connsiteX9" fmla="*/ 0 w 1800200"/>
                  <a:gd name="connsiteY9" fmla="*/ 900100 h 1800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800200" h="1800200">
                    <a:moveTo>
                      <a:pt x="0" y="900100"/>
                    </a:moveTo>
                    <a:cubicBezTo>
                      <a:pt x="0" y="661379"/>
                      <a:pt x="94832" y="432435"/>
                      <a:pt x="263634" y="263633"/>
                    </a:cubicBezTo>
                    <a:cubicBezTo>
                      <a:pt x="432436" y="94832"/>
                      <a:pt x="661380" y="0"/>
                      <a:pt x="900101" y="1"/>
                    </a:cubicBezTo>
                    <a:cubicBezTo>
                      <a:pt x="1138822" y="1"/>
                      <a:pt x="1367766" y="94833"/>
                      <a:pt x="1536568" y="263635"/>
                    </a:cubicBezTo>
                    <a:cubicBezTo>
                      <a:pt x="1705369" y="432437"/>
                      <a:pt x="1800201" y="661381"/>
                      <a:pt x="1800200" y="900102"/>
                    </a:cubicBezTo>
                    <a:cubicBezTo>
                      <a:pt x="1800200" y="1138823"/>
                      <a:pt x="1705368" y="1367767"/>
                      <a:pt x="1536567" y="1536569"/>
                    </a:cubicBezTo>
                    <a:cubicBezTo>
                      <a:pt x="1367765" y="1705371"/>
                      <a:pt x="1138821" y="1800202"/>
                      <a:pt x="900100" y="1800202"/>
                    </a:cubicBezTo>
                    <a:cubicBezTo>
                      <a:pt x="661379" y="1800202"/>
                      <a:pt x="432435" y="1705370"/>
                      <a:pt x="263633" y="1536568"/>
                    </a:cubicBezTo>
                    <a:cubicBezTo>
                      <a:pt x="94832" y="1367766"/>
                      <a:pt x="0" y="1138822"/>
                      <a:pt x="0" y="900101"/>
                    </a:cubicBezTo>
                    <a:lnTo>
                      <a:pt x="0" y="900100"/>
                    </a:lnTo>
                    <a:close/>
                  </a:path>
                </a:pathLst>
              </a:custGeom>
              <a:gradFill flip="none" rotWithShape="1">
                <a:gsLst>
                  <a:gs pos="29000">
                    <a:srgbClr val="FFFFFF"/>
                  </a:gs>
                  <a:gs pos="98000">
                    <a:srgbClr val="FFFFFF">
                      <a:lumMod val="75000"/>
                    </a:srgbClr>
                  </a:gs>
                </a:gsLst>
                <a:lin ang="2700000" scaled="1"/>
                <a:tileRect/>
              </a:gradFill>
              <a:ln w="25400" cap="flat" cmpd="sng" algn="ctr">
                <a:noFill/>
                <a:prstDash val="solid"/>
              </a:ln>
              <a:effectLst>
                <a:softEdge rad="0"/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zh-CN" altLang="en-US" kern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3" name="椭圆 80"/>
            <p:cNvSpPr/>
            <p:nvPr/>
          </p:nvSpPr>
          <p:spPr bwMode="auto">
            <a:xfrm>
              <a:off x="2093038" y="817303"/>
              <a:ext cx="1268631" cy="1271202"/>
            </a:xfrm>
            <a:prstGeom prst="ellipse">
              <a:avLst/>
            </a:prstGeom>
            <a:solidFill>
              <a:srgbClr val="FE9A08"/>
            </a:solidFill>
            <a:ln w="25400" cap="flat" cmpd="sng" algn="ctr">
              <a:noFill/>
              <a:prstDash val="solid"/>
            </a:ln>
            <a:effectLst>
              <a:innerShdw blurRad="63500" dist="25400" dir="18660000">
                <a:prstClr val="black">
                  <a:alpha val="35000"/>
                </a:prstClr>
              </a:innerShdw>
            </a:effectLst>
          </p:spPr>
          <p:txBody>
            <a:bodyPr lIns="68580" tIns="34290" rIns="68580" bIns="34290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6000" b="1" kern="0" dirty="0">
                  <a:solidFill>
                    <a:srgbClr val="FFFFFF"/>
                  </a:solidFill>
                  <a:latin typeface="微软雅黑" pitchFamily="34" charset="-122"/>
                  <a:ea typeface="微软雅黑" pitchFamily="34" charset="-122"/>
                </a:rPr>
                <a:t>C</a:t>
              </a:r>
              <a:endParaRPr lang="zh-CN" altLang="en-US" sz="6600" b="1" kern="0" dirty="0">
                <a:solidFill>
                  <a:srgbClr val="FFFFFF"/>
                </a:solidFill>
                <a:latin typeface="微软雅黑" pitchFamily="34" charset="-122"/>
                <a:ea typeface="微软雅黑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7550593"/>
      </p:ext>
    </p:extLst>
  </p:cSld>
  <p:clrMapOvr>
    <a:masterClrMapping/>
  </p:clrMapOvr>
  <p:transition spd="slow">
    <p:push dir="u"/>
  </p:transition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25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25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2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3" dur="125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4" dur="125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5" fill="hold">
                                <p:stCondLst>
                                  <p:cond delay="1250"/>
                                </p:stCondLst>
                                <p:childTnLst>
                                  <p:par>
                                    <p:cTn id="16" presetID="2" presetClass="entr" presetSubtype="9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6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0" presetID="22" presetClass="entr" presetSubtype="8" fill="hold" nodeType="withEffect">
                                      <p:stCondLst>
                                        <p:cond delay="350"/>
                                      </p:stCondLst>
                                      <p:childTnLst>
                                        <p:set>
                                          <p:cBhvr>
                                            <p:cTn id="2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22" dur="75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2350"/>
                                </p:stCondLst>
                                <p:childTnLst>
                                  <p:par>
                                    <p:cTn id="24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1000"/>
                                            <p:tgtEl>
                                              <p:spTgt spid="60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27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8" dur="100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0" grpId="0"/>
        </p:bldLst>
      </p:timing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305803" y="370720"/>
            <a:ext cx="4491237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年度预算编制表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内容占位符 2"/>
          <p:cNvSpPr txBox="1">
            <a:spLocks/>
          </p:cNvSpPr>
          <p:nvPr/>
        </p:nvSpPr>
        <p:spPr>
          <a:xfrm>
            <a:off x="902840" y="1099775"/>
            <a:ext cx="7887727" cy="3940152"/>
          </a:xfrm>
          <a:prstGeom prst="rect">
            <a:avLst/>
          </a:prstGeom>
        </p:spPr>
        <p:txBody>
          <a:bodyPr lIns="68571" tIns="34285" rIns="68571" bIns="34285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表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1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年度基本情况表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表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年度固定资产基础资料表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表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3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年度资产配置预算表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表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b="1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年度收入预算表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表</a:t>
            </a:r>
            <a:r>
              <a:rPr lang="en-US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4-1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年度部门收入预算表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表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4-2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年度学院社会服务收入预算表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表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4-3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年度科研事业收入预算表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表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4-4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年度其他专项资金收入预算表（不含科研项目）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表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4-5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年度附属单位上缴收入预算表</a:t>
            </a:r>
          </a:p>
          <a:p>
            <a:pPr marL="342900" lvl="1" indent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9900"/>
              </a:buClr>
              <a:buNone/>
              <a:defRPr/>
            </a:pP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    表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4-6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：杭州师范大学</a:t>
            </a:r>
            <a:r>
              <a:rPr lang="en-US" altLang="zh-CN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2019</a:t>
            </a:r>
            <a:r>
              <a:rPr lang="zh-CN" altLang="en-US" kern="0" dirty="0" smtClean="0">
                <a:solidFill>
                  <a:srgbClr val="000000"/>
                </a:solidFill>
                <a:latin typeface="仿宋" panose="02010609060101010101" charset="-122"/>
                <a:ea typeface="仿宋" panose="02010609060101010101" charset="-122"/>
              </a:rPr>
              <a:t>年度结转结余预算表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97613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直接连接符 20"/>
          <p:cNvCxnSpPr/>
          <p:nvPr/>
        </p:nvCxnSpPr>
        <p:spPr>
          <a:xfrm>
            <a:off x="2543066" y="908946"/>
            <a:ext cx="3957054" cy="0"/>
          </a:xfrm>
          <a:prstGeom prst="line">
            <a:avLst/>
          </a:prstGeom>
          <a:ln w="12700">
            <a:solidFill>
              <a:srgbClr val="585858"/>
            </a:solidFill>
            <a:prstDash val="sysDash"/>
            <a:headEnd type="diamond" w="med" len="med"/>
            <a:tailEnd type="diamond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文本框 23"/>
          <p:cNvSpPr txBox="1"/>
          <p:nvPr/>
        </p:nvSpPr>
        <p:spPr>
          <a:xfrm>
            <a:off x="2305803" y="370720"/>
            <a:ext cx="4491237" cy="438480"/>
          </a:xfrm>
          <a:prstGeom prst="rect">
            <a:avLst/>
          </a:prstGeom>
          <a:noFill/>
        </p:spPr>
        <p:txBody>
          <a:bodyPr wrap="none" lIns="68571" tIns="34285" rIns="68571" bIns="34285" rtlCol="0">
            <a:spAutoFit/>
          </a:bodyPr>
          <a:lstStyle/>
          <a:p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2020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年度预算编制表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1-</a:t>
            </a:r>
            <a:r>
              <a:rPr lang="zh-CN" altLang="en-US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表</a:t>
            </a:r>
            <a:r>
              <a:rPr lang="en-US" altLang="zh-CN" sz="2400" b="1" dirty="0">
                <a:solidFill>
                  <a:srgbClr val="58585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</a:t>
            </a:r>
            <a:endParaRPr lang="zh-CN" altLang="en-US" sz="2400" b="1" dirty="0">
              <a:solidFill>
                <a:srgbClr val="585858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1527277" y="1213151"/>
            <a:ext cx="6220990" cy="3776338"/>
          </a:xfrm>
          <a:prstGeom prst="rect">
            <a:avLst/>
          </a:prstGeom>
        </p:spPr>
        <p:txBody>
          <a:bodyPr lIns="68571" tIns="34285" rIns="68571" bIns="34285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5-1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年度部门支出预算汇总表</a:t>
            </a:r>
          </a:p>
          <a:p>
            <a:pPr>
              <a:lnSpc>
                <a:spcPct val="10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5-1-1</a:t>
            </a:r>
            <a:r>
              <a:rPr lang="zh-CN" altLang="en-US" sz="1800" dirty="0"/>
              <a:t>：杭州师范大学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年度部门支出明细表</a:t>
            </a:r>
          </a:p>
          <a:p>
            <a:pPr>
              <a:lnSpc>
                <a:spcPct val="10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5-2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年度学院支出预算表</a:t>
            </a:r>
          </a:p>
          <a:p>
            <a:pPr>
              <a:lnSpc>
                <a:spcPct val="100000"/>
              </a:lnSpc>
            </a:pPr>
            <a:r>
              <a:rPr lang="zh-CN" altLang="en-US" sz="1800" dirty="0"/>
              <a:t>   表</a:t>
            </a:r>
            <a:r>
              <a:rPr lang="en-US" altLang="zh-CN" sz="1800" dirty="0"/>
              <a:t>5-2-1</a:t>
            </a:r>
            <a:r>
              <a:rPr lang="zh-CN" altLang="en-US" sz="1800" dirty="0"/>
              <a:t>：杭州师范大学</a:t>
            </a:r>
            <a:r>
              <a:rPr lang="en-US" altLang="zh-CN" sz="1800" dirty="0"/>
              <a:t>2019</a:t>
            </a:r>
            <a:r>
              <a:rPr lang="zh-CN" altLang="en-US" sz="1800" dirty="0"/>
              <a:t>年度学院支出预算明细表</a:t>
            </a:r>
          </a:p>
          <a:p>
            <a:pPr>
              <a:lnSpc>
                <a:spcPct val="10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5-3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年度对附属单位的补助支出预算</a:t>
            </a:r>
          </a:p>
          <a:p>
            <a:pPr>
              <a:lnSpc>
                <a:spcPct val="10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5-4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年度教学经费预算表</a:t>
            </a:r>
          </a:p>
          <a:p>
            <a:pPr>
              <a:lnSpc>
                <a:spcPct val="100000"/>
              </a:lnSpc>
            </a:pPr>
            <a:r>
              <a:rPr lang="zh-CN" altLang="en-US" sz="1800" b="1" dirty="0"/>
              <a:t>表</a:t>
            </a:r>
            <a:r>
              <a:rPr lang="en-US" altLang="zh-CN" sz="1800" b="1" dirty="0"/>
              <a:t>5-5</a:t>
            </a:r>
            <a:r>
              <a:rPr lang="zh-CN" altLang="en-US" sz="1800" b="1" dirty="0"/>
              <a:t>：杭州师范大学</a:t>
            </a:r>
            <a:r>
              <a:rPr lang="en-US" altLang="zh-CN" sz="1800" b="1" dirty="0"/>
              <a:t>2019</a:t>
            </a:r>
            <a:r>
              <a:rPr lang="zh-CN" altLang="en-US" sz="1800" b="1" dirty="0"/>
              <a:t>年度学生经费预算表</a:t>
            </a:r>
          </a:p>
        </p:txBody>
      </p:sp>
    </p:spTree>
    <p:extLst>
      <p:ext uri="{BB962C8B-B14F-4D97-AF65-F5344CB8AC3E}">
        <p14:creationId xmlns:p14="http://schemas.microsoft.com/office/powerpoint/2010/main" val="10096683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5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TRACKING_SLIDES" val="1"/>
  <p:tag name="GENSWF_OUTPUT_FILE_NAME" val="33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2784</TotalTime>
  <Words>2251</Words>
  <Application>Microsoft Office PowerPoint</Application>
  <PresentationFormat>全屏显示(16:9)</PresentationFormat>
  <Paragraphs>209</Paragraphs>
  <Slides>21</Slides>
  <Notes>21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工作计划</dc:title>
  <dc:creator>第一PPT</dc:creator>
  <cp:keywords>www.1ppt.com</cp:keywords>
  <cp:lastModifiedBy>微软用户</cp:lastModifiedBy>
  <cp:revision>1077</cp:revision>
  <cp:lastPrinted>2019-06-25T00:29:51Z</cp:lastPrinted>
  <dcterms:created xsi:type="dcterms:W3CDTF">2015-12-01T09:06:39Z</dcterms:created>
  <dcterms:modified xsi:type="dcterms:W3CDTF">2019-06-25T04:07:35Z</dcterms:modified>
</cp:coreProperties>
</file>